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3" r:id="rId3"/>
    <p:sldId id="274" r:id="rId4"/>
    <p:sldId id="275" r:id="rId5"/>
    <p:sldId id="276" r:id="rId6"/>
    <p:sldId id="277" r:id="rId7"/>
    <p:sldId id="280" r:id="rId8"/>
    <p:sldId id="279" r:id="rId9"/>
    <p:sldId id="282" r:id="rId10"/>
    <p:sldId id="278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2033"/>
    <a:srgbClr val="A22338"/>
    <a:srgbClr val="679BA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-11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C8918-6A47-4157-83E0-FEE7FCF11B80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2DB98-43EB-4F40-88AD-8DA5538B1FF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5212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6349" y="2220687"/>
            <a:ext cx="5362302" cy="3762103"/>
          </a:xfrm>
          <a:solidFill>
            <a:schemeClr val="bg1">
              <a:alpha val="65000"/>
            </a:schemeClr>
          </a:solidFill>
          <a:ln w="101600" cap="sq">
            <a:solidFill>
              <a:srgbClr val="A22338"/>
            </a:solidFill>
            <a:miter lim="800000"/>
          </a:ln>
        </p:spPr>
        <p:txBody>
          <a:bodyPr anchor="ctr" anchorCtr="0">
            <a:normAutofit/>
          </a:bodyPr>
          <a:lstStyle>
            <a:lvl1pPr algn="l">
              <a:defRPr sz="4400">
                <a:solidFill>
                  <a:srgbClr val="A22338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23116" y="783772"/>
            <a:ext cx="3180805" cy="930773"/>
          </a:xfrm>
          <a:solidFill>
            <a:schemeClr val="bg1">
              <a:alpha val="65000"/>
            </a:schemeClr>
          </a:solidFill>
          <a:ln w="101600" cap="sq">
            <a:solidFill>
              <a:srgbClr val="A22338"/>
            </a:solidFill>
            <a:miter lim="800000"/>
          </a:ln>
        </p:spPr>
        <p:txBody>
          <a:bodyPr anchor="ctr" anchorCtr="1">
            <a:noAutofit/>
          </a:bodyPr>
          <a:lstStyle>
            <a:lvl1pPr marL="0" indent="0" algn="ctr">
              <a:buNone/>
              <a:defRPr sz="2400" b="1">
                <a:solidFill>
                  <a:srgbClr val="A2233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31419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879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46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85157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599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485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098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36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23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9197E4-0BC7-4D97-AADA-E47CC29DCC6B}" type="datetimeFigureOut">
              <a:rPr lang="it-IT" smtClean="0"/>
              <a:t>07/10/16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2D79F1E-1DF7-4E1D-A401-0F73434177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88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2090056" y="103866"/>
            <a:ext cx="6425293" cy="154205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4265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A2233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" y="2385787"/>
            <a:ext cx="5905500" cy="3448593"/>
          </a:xfrm>
        </p:spPr>
        <p:txBody>
          <a:bodyPr>
            <a:normAutofit/>
          </a:bodyPr>
          <a:lstStyle/>
          <a:p>
            <a:pPr algn="ctr"/>
            <a:r>
              <a:rPr lang="it-IT" sz="3500" dirty="0" smtClean="0"/>
              <a:t>Gruppo E:</a:t>
            </a:r>
            <a:br>
              <a:rPr lang="it-IT" sz="3500" dirty="0" smtClean="0"/>
            </a:br>
            <a:r>
              <a:rPr lang="it-IT" sz="3500" dirty="0" smtClean="0"/>
              <a:t>Valutazione </a:t>
            </a:r>
            <a:r>
              <a:rPr lang="it-IT" sz="3500" dirty="0" err="1" smtClean="0"/>
              <a:t>durability</a:t>
            </a:r>
            <a:r>
              <a:rPr lang="it-IT" sz="3500" dirty="0" smtClean="0"/>
              <a:t> delle terapie HAART di prima linea dal 2010 al </a:t>
            </a:r>
            <a:r>
              <a:rPr lang="it-IT" sz="3500" dirty="0" smtClean="0"/>
              <a:t>2016</a:t>
            </a:r>
            <a:br>
              <a:rPr lang="it-IT" sz="3500" dirty="0" smtClean="0"/>
            </a:br>
            <a:r>
              <a:rPr lang="it-IT" sz="3500" dirty="0" smtClean="0"/>
              <a:t>Dott. Paolo </a:t>
            </a:r>
            <a:r>
              <a:rPr lang="it-IT" sz="3500" dirty="0" err="1" smtClean="0"/>
              <a:t>Simoni</a:t>
            </a:r>
            <a:endParaRPr lang="it-IT" sz="3500" dirty="0"/>
          </a:p>
        </p:txBody>
      </p:sp>
    </p:spTree>
    <p:extLst>
      <p:ext uri="{BB962C8B-B14F-4D97-AF65-F5344CB8AC3E}">
        <p14:creationId xmlns:p14="http://schemas.microsoft.com/office/powerpoint/2010/main" val="1068291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25625"/>
            <a:ext cx="8362950" cy="4117975"/>
          </a:xfrm>
        </p:spPr>
        <p:txBody>
          <a:bodyPr>
            <a:normAutofit/>
          </a:bodyPr>
          <a:lstStyle/>
          <a:p>
            <a:r>
              <a:rPr lang="it-IT" dirty="0" smtClean="0"/>
              <a:t>I regimi HAART di prima linea si interrompono soprattutto per motivazioni di tossicità e semplificazione</a:t>
            </a:r>
          </a:p>
          <a:p>
            <a:endParaRPr lang="it-IT" dirty="0"/>
          </a:p>
          <a:p>
            <a:r>
              <a:rPr lang="it-IT" dirty="0"/>
              <a:t>Il miglioramento dei regime di semplificazione riduce a due anni la probabilità di rimanere nel regime HAART di prima </a:t>
            </a:r>
            <a:r>
              <a:rPr lang="it-IT" dirty="0" smtClean="0"/>
              <a:t>linea</a:t>
            </a:r>
          </a:p>
          <a:p>
            <a:endParaRPr lang="it-IT" dirty="0"/>
          </a:p>
          <a:p>
            <a:r>
              <a:rPr lang="it-IT" dirty="0" smtClean="0"/>
              <a:t>L’uso dei nuovi INI sta rivalutando l’utilizzo di ABC+3TC nel </a:t>
            </a:r>
            <a:r>
              <a:rPr lang="it-IT" dirty="0" err="1" smtClean="0"/>
              <a:t>naive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6979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27436" y="189478"/>
            <a:ext cx="7053944" cy="1035617"/>
          </a:xfrm>
        </p:spPr>
        <p:txBody>
          <a:bodyPr>
            <a:normAutofit/>
          </a:bodyPr>
          <a:lstStyle/>
          <a:p>
            <a:pPr algn="ctr"/>
            <a:r>
              <a:rPr lang="it-IT" sz="3000" dirty="0"/>
              <a:t>Caratteristiche tecniche: ottenimento dati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2466" y="1729827"/>
            <a:ext cx="8252134" cy="4556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 Dal database ARCA abbiamo selezionato tutti i pazienti con il campo HIV +:</a:t>
            </a:r>
            <a:endParaRPr lang="it-IT" sz="20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4" name="Freccia giù 3"/>
          <p:cNvSpPr/>
          <p:nvPr/>
        </p:nvSpPr>
        <p:spPr>
          <a:xfrm>
            <a:off x="4660900" y="2197100"/>
            <a:ext cx="484632" cy="660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622800" y="2908300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4631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12800" y="3251200"/>
            <a:ext cx="4207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/>
              <a:t>Dal 2010 al 2016 abbiamo selezionato: </a:t>
            </a:r>
            <a:endParaRPr lang="it-IT" sz="2000" dirty="0"/>
          </a:p>
        </p:txBody>
      </p:sp>
      <p:sp>
        <p:nvSpPr>
          <p:cNvPr id="7" name="Freccia giù 6"/>
          <p:cNvSpPr/>
          <p:nvPr/>
        </p:nvSpPr>
        <p:spPr>
          <a:xfrm>
            <a:off x="4711700" y="3721100"/>
            <a:ext cx="484632" cy="660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4610100" y="4610100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1898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23900" y="5118100"/>
            <a:ext cx="5711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Paziente in HAART di prima linea con TDF+FTC o ABC+3TC:</a:t>
            </a:r>
            <a:endParaRPr lang="it-IT" dirty="0"/>
          </a:p>
        </p:txBody>
      </p:sp>
      <p:sp>
        <p:nvSpPr>
          <p:cNvPr id="12" name="Freccia giù 11"/>
          <p:cNvSpPr/>
          <p:nvPr/>
        </p:nvSpPr>
        <p:spPr>
          <a:xfrm>
            <a:off x="4737100" y="5511800"/>
            <a:ext cx="484632" cy="660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4445000" y="6146800"/>
            <a:ext cx="1243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1729 (91%)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371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082800" y="136526"/>
            <a:ext cx="6807200" cy="1002744"/>
          </a:xfrm>
        </p:spPr>
        <p:txBody>
          <a:bodyPr>
            <a:normAutofit/>
          </a:bodyPr>
          <a:lstStyle/>
          <a:p>
            <a:r>
              <a:rPr lang="it-IT" sz="3600" dirty="0"/>
              <a:t>I dati che possiamo </a:t>
            </a:r>
            <a:r>
              <a:rPr lang="it-IT" sz="3600" dirty="0" smtClean="0"/>
              <a:t>ottenere-1</a:t>
            </a:r>
            <a:endParaRPr lang="it-IT" sz="36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408774"/>
              </p:ext>
            </p:extLst>
          </p:nvPr>
        </p:nvGraphicFramePr>
        <p:xfrm>
          <a:off x="235206" y="1134107"/>
          <a:ext cx="8349994" cy="5076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994"/>
                <a:gridCol w="685800"/>
                <a:gridCol w="711200"/>
                <a:gridCol w="812800"/>
                <a:gridCol w="901700"/>
                <a:gridCol w="762000"/>
                <a:gridCol w="939800"/>
                <a:gridCol w="812800"/>
                <a:gridCol w="897293"/>
                <a:gridCol w="1096607"/>
              </a:tblGrid>
              <a:tr h="634524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Anno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ABC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TDF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 smtClean="0"/>
                        <a:t>ATVb</a:t>
                      </a:r>
                      <a:r>
                        <a:rPr lang="it-IT" sz="1400" dirty="0" smtClean="0"/>
                        <a:t>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 smtClean="0"/>
                        <a:t>DRVb</a:t>
                      </a:r>
                      <a:r>
                        <a:rPr lang="it-IT" sz="1400" dirty="0" smtClean="0"/>
                        <a:t>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EFV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RPV%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RAL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EVG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DTG %</a:t>
                      </a:r>
                      <a:endParaRPr lang="it-IT" sz="1400" dirty="0"/>
                    </a:p>
                  </a:txBody>
                  <a:tcPr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11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89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18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17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31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4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2011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91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30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14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33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2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2012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16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84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23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27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32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5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0.5</a:t>
                      </a:r>
                      <a:endParaRPr lang="it-IT" sz="1800" dirty="0"/>
                    </a:p>
                  </a:txBody>
                  <a:tcPr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2013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13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87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15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39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15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9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11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0.3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2014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15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85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12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38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11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14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2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2</a:t>
                      </a:r>
                      <a:endParaRPr lang="it-IT" sz="1800" dirty="0"/>
                    </a:p>
                  </a:txBody>
                  <a:tcPr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2015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17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83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24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3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16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17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10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16</a:t>
                      </a:r>
                      <a:endParaRPr lang="it-IT" sz="1800" dirty="0"/>
                    </a:p>
                  </a:txBody>
                  <a:tcPr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2016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48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52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16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0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8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12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16</a:t>
                      </a:r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/>
                        <a:t>48</a:t>
                      </a:r>
                      <a:endParaRPr lang="it-IT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845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082800" y="136526"/>
            <a:ext cx="6807200" cy="1002744"/>
          </a:xfrm>
        </p:spPr>
        <p:txBody>
          <a:bodyPr>
            <a:normAutofit fontScale="90000"/>
          </a:bodyPr>
          <a:lstStyle/>
          <a:p>
            <a:r>
              <a:rPr lang="it-IT" sz="3600" dirty="0"/>
              <a:t>I dati che possiamo </a:t>
            </a:r>
            <a:r>
              <a:rPr lang="it-IT" sz="3600" dirty="0" smtClean="0"/>
              <a:t>ottenere-2:</a:t>
            </a:r>
            <a:br>
              <a:rPr lang="it-IT" sz="3600" dirty="0" smtClean="0"/>
            </a:br>
            <a:r>
              <a:rPr lang="it-IT" sz="3600" dirty="0" smtClean="0"/>
              <a:t>ABC+3TC+Terzo Farmaco</a:t>
            </a:r>
            <a:endParaRPr lang="it-IT" sz="36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495788"/>
              </p:ext>
            </p:extLst>
          </p:nvPr>
        </p:nvGraphicFramePr>
        <p:xfrm>
          <a:off x="235205" y="1134107"/>
          <a:ext cx="8159495" cy="5076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877"/>
                <a:gridCol w="710116"/>
                <a:gridCol w="841619"/>
                <a:gridCol w="936983"/>
                <a:gridCol w="785705"/>
                <a:gridCol w="973122"/>
                <a:gridCol w="841619"/>
                <a:gridCol w="929108"/>
                <a:gridCol w="1385346"/>
              </a:tblGrid>
              <a:tr h="634524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Anno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ABC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 smtClean="0"/>
                        <a:t>ATVb</a:t>
                      </a:r>
                      <a:r>
                        <a:rPr lang="it-IT" sz="1400" dirty="0" smtClean="0"/>
                        <a:t>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 smtClean="0"/>
                        <a:t>DRVb</a:t>
                      </a:r>
                      <a:r>
                        <a:rPr lang="it-IT" sz="1400" dirty="0" smtClean="0"/>
                        <a:t>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EFV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RPV%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RAL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EVG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DTG %</a:t>
                      </a:r>
                      <a:endParaRPr lang="it-IT" sz="1400" dirty="0"/>
                    </a:p>
                  </a:txBody>
                  <a:tcPr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+mn-lt"/>
                        </a:rPr>
                        <a:t>11</a:t>
                      </a:r>
                      <a:endParaRPr lang="it-IT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+mn-lt"/>
                        </a:rPr>
                        <a:t>0</a:t>
                      </a:r>
                      <a:endParaRPr lang="it-IT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2011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+mn-lt"/>
                        </a:rPr>
                        <a:t>9</a:t>
                      </a:r>
                      <a:endParaRPr lang="it-IT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+mn-lt"/>
                        </a:rPr>
                        <a:t>0</a:t>
                      </a:r>
                      <a:endParaRPr lang="it-IT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2012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+mn-lt"/>
                        </a:rPr>
                        <a:t>16</a:t>
                      </a:r>
                      <a:endParaRPr lang="it-IT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+mn-lt"/>
                        </a:rPr>
                        <a:t>0</a:t>
                      </a:r>
                      <a:endParaRPr lang="it-IT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2013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+mn-lt"/>
                        </a:rPr>
                        <a:t>13</a:t>
                      </a:r>
                      <a:endParaRPr lang="it-IT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+mn-lt"/>
                        </a:rPr>
                        <a:t>0</a:t>
                      </a:r>
                      <a:endParaRPr lang="it-IT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2014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+mn-lt"/>
                        </a:rPr>
                        <a:t>15</a:t>
                      </a:r>
                      <a:endParaRPr lang="it-IT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+mn-lt"/>
                        </a:rPr>
                        <a:t>0</a:t>
                      </a:r>
                      <a:endParaRPr lang="it-IT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2015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+mn-lt"/>
                        </a:rPr>
                        <a:t>17</a:t>
                      </a:r>
                      <a:endParaRPr lang="it-IT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+mn-lt"/>
                        </a:rPr>
                        <a:t>0</a:t>
                      </a:r>
                      <a:endParaRPr lang="it-IT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2016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+mn-lt"/>
                        </a:rPr>
                        <a:t>48</a:t>
                      </a:r>
                      <a:endParaRPr lang="it-IT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+mn-lt"/>
                        </a:rPr>
                        <a:t>0</a:t>
                      </a:r>
                      <a:endParaRPr lang="it-IT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793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082800" y="136526"/>
            <a:ext cx="6807200" cy="1002744"/>
          </a:xfrm>
        </p:spPr>
        <p:txBody>
          <a:bodyPr>
            <a:normAutofit fontScale="90000"/>
          </a:bodyPr>
          <a:lstStyle/>
          <a:p>
            <a:r>
              <a:rPr lang="it-IT" sz="3600" dirty="0"/>
              <a:t>I dati che possiamo </a:t>
            </a:r>
            <a:r>
              <a:rPr lang="it-IT" sz="3600" dirty="0" smtClean="0"/>
              <a:t>ottenere-3:</a:t>
            </a:r>
            <a:br>
              <a:rPr lang="it-IT" sz="3600" dirty="0" smtClean="0"/>
            </a:br>
            <a:r>
              <a:rPr lang="it-IT" sz="3600" dirty="0" smtClean="0"/>
              <a:t>TDF+3TC+Terzo Farmaco</a:t>
            </a:r>
            <a:endParaRPr lang="it-IT" sz="36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741120"/>
              </p:ext>
            </p:extLst>
          </p:nvPr>
        </p:nvGraphicFramePr>
        <p:xfrm>
          <a:off x="235207" y="1134107"/>
          <a:ext cx="8184894" cy="5076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793"/>
                <a:gridCol w="736335"/>
                <a:gridCol w="876165"/>
                <a:gridCol w="898929"/>
                <a:gridCol w="815571"/>
                <a:gridCol w="1041400"/>
                <a:gridCol w="1028700"/>
                <a:gridCol w="977900"/>
                <a:gridCol w="1054101"/>
              </a:tblGrid>
              <a:tr h="634524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Anno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TDF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 smtClean="0"/>
                        <a:t>ATVb</a:t>
                      </a:r>
                      <a:r>
                        <a:rPr lang="it-IT" sz="1400" dirty="0" smtClean="0"/>
                        <a:t>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err="1" smtClean="0"/>
                        <a:t>DRVb</a:t>
                      </a:r>
                      <a:r>
                        <a:rPr lang="it-IT" sz="1400" dirty="0" smtClean="0"/>
                        <a:t>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EFV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RPV%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RAL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EVG %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DTG %</a:t>
                      </a:r>
                      <a:endParaRPr lang="it-IT" sz="1400" dirty="0"/>
                    </a:p>
                  </a:txBody>
                  <a:tcPr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+mn-lt"/>
                        </a:rPr>
                        <a:t>89</a:t>
                      </a:r>
                      <a:endParaRPr lang="it-IT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2011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+mn-lt"/>
                        </a:rPr>
                        <a:t>91</a:t>
                      </a:r>
                      <a:endParaRPr lang="it-IT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2012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+mn-lt"/>
                        </a:rPr>
                        <a:t>84</a:t>
                      </a:r>
                      <a:endParaRPr lang="it-IT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2013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+mn-lt"/>
                        </a:rPr>
                        <a:t>87</a:t>
                      </a:r>
                      <a:endParaRPr lang="it-IT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2014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+mn-lt"/>
                        </a:rPr>
                        <a:t>85</a:t>
                      </a:r>
                      <a:endParaRPr lang="it-IT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2015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+mn-lt"/>
                        </a:rPr>
                        <a:t>83</a:t>
                      </a:r>
                      <a:endParaRPr lang="it-IT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  <a:tr h="634524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2016</a:t>
                      </a:r>
                      <a:endParaRPr lang="it-IT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+mn-lt"/>
                        </a:rPr>
                        <a:t>52</a:t>
                      </a:r>
                      <a:endParaRPr lang="it-IT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63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77356" y="268966"/>
            <a:ext cx="6965044" cy="1013734"/>
          </a:xfrm>
        </p:spPr>
        <p:txBody>
          <a:bodyPr/>
          <a:lstStyle/>
          <a:p>
            <a:r>
              <a:rPr lang="it-IT" dirty="0" smtClean="0"/>
              <a:t>Obiettivi e Metodi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Valutare la </a:t>
            </a:r>
            <a:r>
              <a:rPr lang="it-IT" dirty="0" err="1" smtClean="0"/>
              <a:t>durability</a:t>
            </a:r>
            <a:r>
              <a:rPr lang="it-IT" dirty="0" smtClean="0"/>
              <a:t> dei regimi di prima linea</a:t>
            </a:r>
          </a:p>
          <a:p>
            <a:endParaRPr lang="it-IT" dirty="0"/>
          </a:p>
          <a:p>
            <a:r>
              <a:rPr lang="it-IT" dirty="0" smtClean="0"/>
              <a:t>Abbiamo inserito variabili per l’analisi: età, fattore di rischio, sesso, HIV-RNA e CD4 al basale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Analisi statistica tramite curve di sopravvivenza (KM)</a:t>
            </a:r>
          </a:p>
        </p:txBody>
      </p:sp>
    </p:spTree>
    <p:extLst>
      <p:ext uri="{BB962C8B-B14F-4D97-AF65-F5344CB8AC3E}">
        <p14:creationId xmlns:p14="http://schemas.microsoft.com/office/powerpoint/2010/main" val="646120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0456" y="2199366"/>
            <a:ext cx="6425293" cy="1542054"/>
          </a:xfrm>
        </p:spPr>
        <p:txBody>
          <a:bodyPr>
            <a:normAutofit/>
          </a:bodyPr>
          <a:lstStyle/>
          <a:p>
            <a:pPr algn="ctr"/>
            <a:r>
              <a:rPr lang="it-IT" sz="4800" dirty="0" smtClean="0"/>
              <a:t>Risultati 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3765538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647700"/>
            <a:ext cx="8269150" cy="6092750"/>
          </a:xfrm>
          <a:prstGeom prst="rect">
            <a:avLst/>
          </a:prstGeom>
        </p:spPr>
      </p:pic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853246"/>
              </p:ext>
            </p:extLst>
          </p:nvPr>
        </p:nvGraphicFramePr>
        <p:xfrm>
          <a:off x="6100476" y="66905"/>
          <a:ext cx="2952085" cy="4467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8337">
                  <a:extLst>
                    <a:ext uri="{9D8B030D-6E8A-4147-A177-3AD203B41FA5}">
                      <a16:colId xmlns:a16="http://schemas.microsoft.com/office/drawing/2014/main" xmlns="" val="4278799329"/>
                    </a:ext>
                  </a:extLst>
                </a:gridCol>
                <a:gridCol w="844672">
                  <a:extLst>
                    <a:ext uri="{9D8B030D-6E8A-4147-A177-3AD203B41FA5}">
                      <a16:colId xmlns:a16="http://schemas.microsoft.com/office/drawing/2014/main" xmlns="" val="3138536249"/>
                    </a:ext>
                  </a:extLst>
                </a:gridCol>
                <a:gridCol w="409538">
                  <a:extLst>
                    <a:ext uri="{9D8B030D-6E8A-4147-A177-3AD203B41FA5}">
                      <a16:colId xmlns:a16="http://schemas.microsoft.com/office/drawing/2014/main" xmlns="" val="2623403751"/>
                    </a:ext>
                  </a:extLst>
                </a:gridCol>
                <a:gridCol w="409538">
                  <a:extLst>
                    <a:ext uri="{9D8B030D-6E8A-4147-A177-3AD203B41FA5}">
                      <a16:colId xmlns:a16="http://schemas.microsoft.com/office/drawing/2014/main" xmlns="" val="3123899999"/>
                    </a:ext>
                  </a:extLst>
                </a:gridCol>
              </a:tblGrid>
              <a:tr h="29008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Motivo interruzione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Freq.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Percent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extLst>
                  <a:ext uri="{0D108BD9-81ED-4DB2-BD59-A6C34878D82A}">
                    <a16:rowId xmlns:a16="http://schemas.microsoft.com/office/drawing/2014/main" xmlns="" val="1794601037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HIV fallimento virologico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extLst>
                  <a:ext uri="{0D108BD9-81ED-4DB2-BD59-A6C34878D82A}">
                    <a16:rowId xmlns:a16="http://schemas.microsoft.com/office/drawing/2014/main" xmlns="" val="2172067716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HIV fallimento immunologico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6.37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extLst>
                  <a:ext uri="{0D108BD9-81ED-4DB2-BD59-A6C34878D82A}">
                    <a16:rowId xmlns:a16="http://schemas.microsoft.com/office/drawing/2014/main" xmlns="" val="80225874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HIV interruzione concordata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extLst>
                  <a:ext uri="{0D108BD9-81ED-4DB2-BD59-A6C34878D82A}">
                    <a16:rowId xmlns:a16="http://schemas.microsoft.com/office/drawing/2014/main" xmlns="" val="4217445033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HIV scelta del paziente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5.63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extLst>
                  <a:ext uri="{0D108BD9-81ED-4DB2-BD59-A6C34878D82A}">
                    <a16:rowId xmlns:a16="http://schemas.microsoft.com/office/drawing/2014/main" xmlns="" val="609352369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HIV intensificazione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1.06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extLst>
                  <a:ext uri="{0D108BD9-81ED-4DB2-BD59-A6C34878D82A}">
                    <a16:rowId xmlns:a16="http://schemas.microsoft.com/office/drawing/2014/main" xmlns="" val="4160537260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HIV semplificazione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147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15.61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extLst>
                  <a:ext uri="{0D108BD9-81ED-4DB2-BD59-A6C34878D82A}">
                    <a16:rowId xmlns:a16="http://schemas.microsoft.com/office/drawing/2014/main" xmlns="" val="2814446581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HIV terapia obsoleta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59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extLst>
                  <a:ext uri="{0D108BD9-81ED-4DB2-BD59-A6C34878D82A}">
                    <a16:rowId xmlns:a16="http://schemas.microsoft.com/office/drawing/2014/main" xmlns="" val="1554677841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HIV inizio/fine gravidanza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extLst>
                  <a:ext uri="{0D108BD9-81ED-4DB2-BD59-A6C34878D82A}">
                    <a16:rowId xmlns:a16="http://schemas.microsoft.com/office/drawing/2014/main" xmlns="" val="1493889158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HIV tossicità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194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20.59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extLst>
                  <a:ext uri="{0D108BD9-81ED-4DB2-BD59-A6C34878D82A}">
                    <a16:rowId xmlns:a16="http://schemas.microsoft.com/office/drawing/2014/main" xmlns="" val="3520285841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HIV altro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62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6.58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extLst>
                  <a:ext uri="{0D108BD9-81ED-4DB2-BD59-A6C34878D82A}">
                    <a16:rowId xmlns:a16="http://schemas.microsoft.com/office/drawing/2014/main" xmlns="" val="3198017830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HIV non noto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1.17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extLst>
                  <a:ext uri="{0D108BD9-81ED-4DB2-BD59-A6C34878D82A}">
                    <a16:rowId xmlns:a16="http://schemas.microsoft.com/office/drawing/2014/main" xmlns="" val="3879731838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HIV scarsa aderenza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0.74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extLst>
                  <a:ext uri="{0D108BD9-81ED-4DB2-BD59-A6C34878D82A}">
                    <a16:rowId xmlns:a16="http://schemas.microsoft.com/office/drawing/2014/main" xmlns="" val="2644302760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HIV interazioni farmacologiche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0.53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extLst>
                  <a:ext uri="{0D108BD9-81ED-4DB2-BD59-A6C34878D82A}">
                    <a16:rowId xmlns:a16="http://schemas.microsoft.com/office/drawing/2014/main" xmlns="" val="2094580862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Non indicato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268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28.45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99" marR="6399" marT="8532" marB="0" anchor="b"/>
                </a:tc>
                <a:extLst>
                  <a:ext uri="{0D108BD9-81ED-4DB2-BD59-A6C34878D82A}">
                    <a16:rowId xmlns:a16="http://schemas.microsoft.com/office/drawing/2014/main" xmlns="" val="4145215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224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3"/>
          <p:cNvGrpSpPr/>
          <p:nvPr/>
        </p:nvGrpSpPr>
        <p:grpSpPr>
          <a:xfrm>
            <a:off x="-73649" y="592144"/>
            <a:ext cx="9217650" cy="5747544"/>
            <a:chOff x="1411288" y="618332"/>
            <a:chExt cx="9822769" cy="5747544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4043363" y="808038"/>
              <a:ext cx="6245225" cy="3070225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4043363" y="3738563"/>
              <a:ext cx="6245225" cy="0"/>
            </a:xfrm>
            <a:prstGeom prst="line">
              <a:avLst/>
            </a:prstGeom>
            <a:noFill/>
            <a:ln w="22225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4043363" y="3041650"/>
              <a:ext cx="6245225" cy="0"/>
            </a:xfrm>
            <a:prstGeom prst="line">
              <a:avLst/>
            </a:prstGeom>
            <a:noFill/>
            <a:ln w="22225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4043363" y="2343150"/>
              <a:ext cx="6245225" cy="0"/>
            </a:xfrm>
            <a:prstGeom prst="line">
              <a:avLst/>
            </a:prstGeom>
            <a:noFill/>
            <a:ln w="22225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4043363" y="1646238"/>
              <a:ext cx="6245225" cy="0"/>
            </a:xfrm>
            <a:prstGeom prst="line">
              <a:avLst/>
            </a:prstGeom>
            <a:noFill/>
            <a:ln w="22225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4043363" y="949325"/>
              <a:ext cx="6245225" cy="0"/>
            </a:xfrm>
            <a:prstGeom prst="line">
              <a:avLst/>
            </a:prstGeom>
            <a:noFill/>
            <a:ln w="22225">
              <a:solidFill>
                <a:srgbClr val="EAF2F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4184651" y="949325"/>
              <a:ext cx="5962650" cy="2562225"/>
            </a:xfrm>
            <a:custGeom>
              <a:avLst/>
              <a:gdLst>
                <a:gd name="T0" fmla="*/ 2 w 1103"/>
                <a:gd name="T1" fmla="*/ 5 h 474"/>
                <a:gd name="T2" fmla="*/ 7 w 1103"/>
                <a:gd name="T3" fmla="*/ 18 h 474"/>
                <a:gd name="T4" fmla="*/ 11 w 1103"/>
                <a:gd name="T5" fmla="*/ 38 h 474"/>
                <a:gd name="T6" fmla="*/ 17 w 1103"/>
                <a:gd name="T7" fmla="*/ 46 h 474"/>
                <a:gd name="T8" fmla="*/ 20 w 1103"/>
                <a:gd name="T9" fmla="*/ 55 h 474"/>
                <a:gd name="T10" fmla="*/ 25 w 1103"/>
                <a:gd name="T11" fmla="*/ 59 h 474"/>
                <a:gd name="T12" fmla="*/ 32 w 1103"/>
                <a:gd name="T13" fmla="*/ 68 h 474"/>
                <a:gd name="T14" fmla="*/ 40 w 1103"/>
                <a:gd name="T15" fmla="*/ 71 h 474"/>
                <a:gd name="T16" fmla="*/ 48 w 1103"/>
                <a:gd name="T17" fmla="*/ 80 h 474"/>
                <a:gd name="T18" fmla="*/ 57 w 1103"/>
                <a:gd name="T19" fmla="*/ 85 h 474"/>
                <a:gd name="T20" fmla="*/ 65 w 1103"/>
                <a:gd name="T21" fmla="*/ 95 h 474"/>
                <a:gd name="T22" fmla="*/ 73 w 1103"/>
                <a:gd name="T23" fmla="*/ 100 h 474"/>
                <a:gd name="T24" fmla="*/ 79 w 1103"/>
                <a:gd name="T25" fmla="*/ 108 h 474"/>
                <a:gd name="T26" fmla="*/ 85 w 1103"/>
                <a:gd name="T27" fmla="*/ 116 h 474"/>
                <a:gd name="T28" fmla="*/ 91 w 1103"/>
                <a:gd name="T29" fmla="*/ 126 h 474"/>
                <a:gd name="T30" fmla="*/ 102 w 1103"/>
                <a:gd name="T31" fmla="*/ 132 h 474"/>
                <a:gd name="T32" fmla="*/ 107 w 1103"/>
                <a:gd name="T33" fmla="*/ 141 h 474"/>
                <a:gd name="T34" fmla="*/ 118 w 1103"/>
                <a:gd name="T35" fmla="*/ 148 h 474"/>
                <a:gd name="T36" fmla="*/ 124 w 1103"/>
                <a:gd name="T37" fmla="*/ 153 h 474"/>
                <a:gd name="T38" fmla="*/ 132 w 1103"/>
                <a:gd name="T39" fmla="*/ 157 h 474"/>
                <a:gd name="T40" fmla="*/ 145 w 1103"/>
                <a:gd name="T41" fmla="*/ 166 h 474"/>
                <a:gd name="T42" fmla="*/ 153 w 1103"/>
                <a:gd name="T43" fmla="*/ 171 h 474"/>
                <a:gd name="T44" fmla="*/ 159 w 1103"/>
                <a:gd name="T45" fmla="*/ 179 h 474"/>
                <a:gd name="T46" fmla="*/ 172 w 1103"/>
                <a:gd name="T47" fmla="*/ 183 h 474"/>
                <a:gd name="T48" fmla="*/ 181 w 1103"/>
                <a:gd name="T49" fmla="*/ 189 h 474"/>
                <a:gd name="T50" fmla="*/ 196 w 1103"/>
                <a:gd name="T51" fmla="*/ 195 h 474"/>
                <a:gd name="T52" fmla="*/ 204 w 1103"/>
                <a:gd name="T53" fmla="*/ 200 h 474"/>
                <a:gd name="T54" fmla="*/ 214 w 1103"/>
                <a:gd name="T55" fmla="*/ 207 h 474"/>
                <a:gd name="T56" fmla="*/ 219 w 1103"/>
                <a:gd name="T57" fmla="*/ 215 h 474"/>
                <a:gd name="T58" fmla="*/ 226 w 1103"/>
                <a:gd name="T59" fmla="*/ 221 h 474"/>
                <a:gd name="T60" fmla="*/ 245 w 1103"/>
                <a:gd name="T61" fmla="*/ 223 h 474"/>
                <a:gd name="T62" fmla="*/ 262 w 1103"/>
                <a:gd name="T63" fmla="*/ 230 h 474"/>
                <a:gd name="T64" fmla="*/ 282 w 1103"/>
                <a:gd name="T65" fmla="*/ 231 h 474"/>
                <a:gd name="T66" fmla="*/ 290 w 1103"/>
                <a:gd name="T67" fmla="*/ 238 h 474"/>
                <a:gd name="T68" fmla="*/ 305 w 1103"/>
                <a:gd name="T69" fmla="*/ 243 h 474"/>
                <a:gd name="T70" fmla="*/ 317 w 1103"/>
                <a:gd name="T71" fmla="*/ 249 h 474"/>
                <a:gd name="T72" fmla="*/ 325 w 1103"/>
                <a:gd name="T73" fmla="*/ 258 h 474"/>
                <a:gd name="T74" fmla="*/ 345 w 1103"/>
                <a:gd name="T75" fmla="*/ 263 h 474"/>
                <a:gd name="T76" fmla="*/ 356 w 1103"/>
                <a:gd name="T77" fmla="*/ 273 h 474"/>
                <a:gd name="T78" fmla="*/ 387 w 1103"/>
                <a:gd name="T79" fmla="*/ 276 h 474"/>
                <a:gd name="T80" fmla="*/ 410 w 1103"/>
                <a:gd name="T81" fmla="*/ 284 h 474"/>
                <a:gd name="T82" fmla="*/ 440 w 1103"/>
                <a:gd name="T83" fmla="*/ 290 h 474"/>
                <a:gd name="T84" fmla="*/ 460 w 1103"/>
                <a:gd name="T85" fmla="*/ 303 h 474"/>
                <a:gd name="T86" fmla="*/ 497 w 1103"/>
                <a:gd name="T87" fmla="*/ 313 h 474"/>
                <a:gd name="T88" fmla="*/ 551 w 1103"/>
                <a:gd name="T89" fmla="*/ 326 h 474"/>
                <a:gd name="T90" fmla="*/ 586 w 1103"/>
                <a:gd name="T91" fmla="*/ 336 h 474"/>
                <a:gd name="T92" fmla="*/ 606 w 1103"/>
                <a:gd name="T93" fmla="*/ 347 h 474"/>
                <a:gd name="T94" fmla="*/ 643 w 1103"/>
                <a:gd name="T95" fmla="*/ 353 h 474"/>
                <a:gd name="T96" fmla="*/ 659 w 1103"/>
                <a:gd name="T97" fmla="*/ 364 h 474"/>
                <a:gd name="T98" fmla="*/ 690 w 1103"/>
                <a:gd name="T99" fmla="*/ 373 h 474"/>
                <a:gd name="T100" fmla="*/ 709 w 1103"/>
                <a:gd name="T101" fmla="*/ 378 h 474"/>
                <a:gd name="T102" fmla="*/ 720 w 1103"/>
                <a:gd name="T103" fmla="*/ 380 h 474"/>
                <a:gd name="T104" fmla="*/ 734 w 1103"/>
                <a:gd name="T105" fmla="*/ 394 h 474"/>
                <a:gd name="T106" fmla="*/ 742 w 1103"/>
                <a:gd name="T107" fmla="*/ 397 h 474"/>
                <a:gd name="T108" fmla="*/ 751 w 1103"/>
                <a:gd name="T109" fmla="*/ 406 h 474"/>
                <a:gd name="T110" fmla="*/ 781 w 1103"/>
                <a:gd name="T111" fmla="*/ 406 h 474"/>
                <a:gd name="T112" fmla="*/ 825 w 1103"/>
                <a:gd name="T113" fmla="*/ 410 h 474"/>
                <a:gd name="T114" fmla="*/ 846 w 1103"/>
                <a:gd name="T115" fmla="*/ 416 h 474"/>
                <a:gd name="T116" fmla="*/ 931 w 1103"/>
                <a:gd name="T117" fmla="*/ 431 h 474"/>
                <a:gd name="T118" fmla="*/ 1036 w 1103"/>
                <a:gd name="T119" fmla="*/ 454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03" h="47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4"/>
                  </a:lnTo>
                  <a:lnTo>
                    <a:pt x="2" y="4"/>
                  </a:lnTo>
                  <a:lnTo>
                    <a:pt x="2" y="5"/>
                  </a:lnTo>
                  <a:lnTo>
                    <a:pt x="4" y="5"/>
                  </a:lnTo>
                  <a:lnTo>
                    <a:pt x="4" y="7"/>
                  </a:lnTo>
                  <a:lnTo>
                    <a:pt x="4" y="7"/>
                  </a:lnTo>
                  <a:lnTo>
                    <a:pt x="4" y="9"/>
                  </a:lnTo>
                  <a:lnTo>
                    <a:pt x="5" y="9"/>
                  </a:lnTo>
                  <a:lnTo>
                    <a:pt x="5" y="13"/>
                  </a:lnTo>
                  <a:lnTo>
                    <a:pt x="6" y="13"/>
                  </a:lnTo>
                  <a:lnTo>
                    <a:pt x="6" y="16"/>
                  </a:lnTo>
                  <a:lnTo>
                    <a:pt x="6" y="16"/>
                  </a:lnTo>
                  <a:lnTo>
                    <a:pt x="6" y="18"/>
                  </a:lnTo>
                  <a:lnTo>
                    <a:pt x="7" y="18"/>
                  </a:lnTo>
                  <a:lnTo>
                    <a:pt x="7" y="21"/>
                  </a:lnTo>
                  <a:lnTo>
                    <a:pt x="8" y="21"/>
                  </a:lnTo>
                  <a:lnTo>
                    <a:pt x="8" y="25"/>
                  </a:lnTo>
                  <a:lnTo>
                    <a:pt x="8" y="25"/>
                  </a:lnTo>
                  <a:lnTo>
                    <a:pt x="8" y="30"/>
                  </a:lnTo>
                  <a:lnTo>
                    <a:pt x="9" y="30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9" y="37"/>
                  </a:lnTo>
                  <a:lnTo>
                    <a:pt x="11" y="37"/>
                  </a:lnTo>
                  <a:lnTo>
                    <a:pt x="11" y="38"/>
                  </a:lnTo>
                  <a:lnTo>
                    <a:pt x="13" y="38"/>
                  </a:lnTo>
                  <a:lnTo>
                    <a:pt x="13" y="39"/>
                  </a:lnTo>
                  <a:lnTo>
                    <a:pt x="14" y="39"/>
                  </a:lnTo>
                  <a:lnTo>
                    <a:pt x="14" y="40"/>
                  </a:lnTo>
                  <a:lnTo>
                    <a:pt x="15" y="40"/>
                  </a:lnTo>
                  <a:lnTo>
                    <a:pt x="15" y="43"/>
                  </a:lnTo>
                  <a:lnTo>
                    <a:pt x="15" y="43"/>
                  </a:lnTo>
                  <a:lnTo>
                    <a:pt x="15" y="44"/>
                  </a:lnTo>
                  <a:lnTo>
                    <a:pt x="16" y="44"/>
                  </a:lnTo>
                  <a:lnTo>
                    <a:pt x="16" y="46"/>
                  </a:lnTo>
                  <a:lnTo>
                    <a:pt x="17" y="46"/>
                  </a:lnTo>
                  <a:lnTo>
                    <a:pt x="17" y="48"/>
                  </a:lnTo>
                  <a:lnTo>
                    <a:pt x="17" y="48"/>
                  </a:lnTo>
                  <a:lnTo>
                    <a:pt x="17" y="50"/>
                  </a:lnTo>
                  <a:lnTo>
                    <a:pt x="18" y="50"/>
                  </a:lnTo>
                  <a:lnTo>
                    <a:pt x="18" y="52"/>
                  </a:lnTo>
                  <a:lnTo>
                    <a:pt x="19" y="52"/>
                  </a:lnTo>
                  <a:lnTo>
                    <a:pt x="19" y="52"/>
                  </a:lnTo>
                  <a:lnTo>
                    <a:pt x="19" y="52"/>
                  </a:lnTo>
                  <a:lnTo>
                    <a:pt x="19" y="54"/>
                  </a:lnTo>
                  <a:lnTo>
                    <a:pt x="20" y="54"/>
                  </a:lnTo>
                  <a:lnTo>
                    <a:pt x="20" y="55"/>
                  </a:lnTo>
                  <a:lnTo>
                    <a:pt x="22" y="55"/>
                  </a:lnTo>
                  <a:lnTo>
                    <a:pt x="22" y="56"/>
                  </a:lnTo>
                  <a:lnTo>
                    <a:pt x="23" y="56"/>
                  </a:lnTo>
                  <a:lnTo>
                    <a:pt x="23" y="56"/>
                  </a:lnTo>
                  <a:lnTo>
                    <a:pt x="23" y="56"/>
                  </a:lnTo>
                  <a:lnTo>
                    <a:pt x="23" y="56"/>
                  </a:lnTo>
                  <a:lnTo>
                    <a:pt x="24" y="56"/>
                  </a:lnTo>
                  <a:lnTo>
                    <a:pt x="24" y="58"/>
                  </a:lnTo>
                  <a:lnTo>
                    <a:pt x="25" y="58"/>
                  </a:lnTo>
                  <a:lnTo>
                    <a:pt x="25" y="59"/>
                  </a:lnTo>
                  <a:lnTo>
                    <a:pt x="25" y="59"/>
                  </a:lnTo>
                  <a:lnTo>
                    <a:pt x="25" y="62"/>
                  </a:lnTo>
                  <a:lnTo>
                    <a:pt x="27" y="62"/>
                  </a:lnTo>
                  <a:lnTo>
                    <a:pt x="27" y="63"/>
                  </a:lnTo>
                  <a:lnTo>
                    <a:pt x="28" y="63"/>
                  </a:lnTo>
                  <a:lnTo>
                    <a:pt x="28" y="64"/>
                  </a:lnTo>
                  <a:lnTo>
                    <a:pt x="30" y="64"/>
                  </a:lnTo>
                  <a:lnTo>
                    <a:pt x="30" y="66"/>
                  </a:lnTo>
                  <a:lnTo>
                    <a:pt x="32" y="66"/>
                  </a:lnTo>
                  <a:lnTo>
                    <a:pt x="32" y="67"/>
                  </a:lnTo>
                  <a:lnTo>
                    <a:pt x="32" y="67"/>
                  </a:lnTo>
                  <a:lnTo>
                    <a:pt x="32" y="68"/>
                  </a:lnTo>
                  <a:lnTo>
                    <a:pt x="33" y="68"/>
                  </a:lnTo>
                  <a:lnTo>
                    <a:pt x="33" y="68"/>
                  </a:lnTo>
                  <a:lnTo>
                    <a:pt x="34" y="68"/>
                  </a:lnTo>
                  <a:lnTo>
                    <a:pt x="34" y="70"/>
                  </a:lnTo>
                  <a:lnTo>
                    <a:pt x="36" y="70"/>
                  </a:lnTo>
                  <a:lnTo>
                    <a:pt x="36" y="70"/>
                  </a:lnTo>
                  <a:lnTo>
                    <a:pt x="37" y="70"/>
                  </a:lnTo>
                  <a:lnTo>
                    <a:pt x="37" y="71"/>
                  </a:lnTo>
                  <a:lnTo>
                    <a:pt x="39" y="71"/>
                  </a:lnTo>
                  <a:lnTo>
                    <a:pt x="39" y="71"/>
                  </a:lnTo>
                  <a:lnTo>
                    <a:pt x="40" y="71"/>
                  </a:lnTo>
                  <a:lnTo>
                    <a:pt x="40" y="72"/>
                  </a:lnTo>
                  <a:lnTo>
                    <a:pt x="40" y="72"/>
                  </a:lnTo>
                  <a:lnTo>
                    <a:pt x="40" y="74"/>
                  </a:lnTo>
                  <a:lnTo>
                    <a:pt x="41" y="74"/>
                  </a:lnTo>
                  <a:lnTo>
                    <a:pt x="41" y="75"/>
                  </a:lnTo>
                  <a:lnTo>
                    <a:pt x="43" y="75"/>
                  </a:lnTo>
                  <a:lnTo>
                    <a:pt x="43" y="78"/>
                  </a:lnTo>
                  <a:lnTo>
                    <a:pt x="43" y="78"/>
                  </a:lnTo>
                  <a:lnTo>
                    <a:pt x="43" y="79"/>
                  </a:lnTo>
                  <a:lnTo>
                    <a:pt x="48" y="79"/>
                  </a:lnTo>
                  <a:lnTo>
                    <a:pt x="48" y="80"/>
                  </a:lnTo>
                  <a:lnTo>
                    <a:pt x="49" y="80"/>
                  </a:lnTo>
                  <a:lnTo>
                    <a:pt x="49" y="82"/>
                  </a:lnTo>
                  <a:lnTo>
                    <a:pt x="49" y="82"/>
                  </a:lnTo>
                  <a:lnTo>
                    <a:pt x="49" y="83"/>
                  </a:lnTo>
                  <a:lnTo>
                    <a:pt x="50" y="83"/>
                  </a:lnTo>
                  <a:lnTo>
                    <a:pt x="50" y="85"/>
                  </a:lnTo>
                  <a:lnTo>
                    <a:pt x="53" y="85"/>
                  </a:lnTo>
                  <a:lnTo>
                    <a:pt x="53" y="85"/>
                  </a:lnTo>
                  <a:lnTo>
                    <a:pt x="56" y="85"/>
                  </a:lnTo>
                  <a:lnTo>
                    <a:pt x="56" y="85"/>
                  </a:lnTo>
                  <a:lnTo>
                    <a:pt x="57" y="85"/>
                  </a:lnTo>
                  <a:lnTo>
                    <a:pt x="57" y="86"/>
                  </a:lnTo>
                  <a:lnTo>
                    <a:pt x="58" y="86"/>
                  </a:lnTo>
                  <a:lnTo>
                    <a:pt x="58" y="89"/>
                  </a:lnTo>
                  <a:lnTo>
                    <a:pt x="58" y="89"/>
                  </a:lnTo>
                  <a:lnTo>
                    <a:pt x="58" y="93"/>
                  </a:lnTo>
                  <a:lnTo>
                    <a:pt x="59" y="93"/>
                  </a:lnTo>
                  <a:lnTo>
                    <a:pt x="59" y="94"/>
                  </a:lnTo>
                  <a:lnTo>
                    <a:pt x="61" y="94"/>
                  </a:lnTo>
                  <a:lnTo>
                    <a:pt x="61" y="95"/>
                  </a:lnTo>
                  <a:lnTo>
                    <a:pt x="65" y="95"/>
                  </a:lnTo>
                  <a:lnTo>
                    <a:pt x="65" y="95"/>
                  </a:lnTo>
                  <a:lnTo>
                    <a:pt x="67" y="95"/>
                  </a:lnTo>
                  <a:lnTo>
                    <a:pt x="67" y="95"/>
                  </a:lnTo>
                  <a:lnTo>
                    <a:pt x="69" y="95"/>
                  </a:lnTo>
                  <a:lnTo>
                    <a:pt x="69" y="97"/>
                  </a:lnTo>
                  <a:lnTo>
                    <a:pt x="70" y="97"/>
                  </a:lnTo>
                  <a:lnTo>
                    <a:pt x="70" y="97"/>
                  </a:lnTo>
                  <a:lnTo>
                    <a:pt x="72" y="97"/>
                  </a:lnTo>
                  <a:lnTo>
                    <a:pt x="72" y="97"/>
                  </a:lnTo>
                  <a:lnTo>
                    <a:pt x="73" y="97"/>
                  </a:lnTo>
                  <a:lnTo>
                    <a:pt x="73" y="100"/>
                  </a:lnTo>
                  <a:lnTo>
                    <a:pt x="73" y="100"/>
                  </a:lnTo>
                  <a:lnTo>
                    <a:pt x="73" y="101"/>
                  </a:lnTo>
                  <a:lnTo>
                    <a:pt x="74" y="101"/>
                  </a:lnTo>
                  <a:lnTo>
                    <a:pt x="74" y="104"/>
                  </a:lnTo>
                  <a:lnTo>
                    <a:pt x="75" y="104"/>
                  </a:lnTo>
                  <a:lnTo>
                    <a:pt x="75" y="105"/>
                  </a:lnTo>
                  <a:lnTo>
                    <a:pt x="76" y="105"/>
                  </a:lnTo>
                  <a:lnTo>
                    <a:pt x="76" y="106"/>
                  </a:lnTo>
                  <a:lnTo>
                    <a:pt x="77" y="106"/>
                  </a:lnTo>
                  <a:lnTo>
                    <a:pt x="77" y="108"/>
                  </a:lnTo>
                  <a:lnTo>
                    <a:pt x="79" y="108"/>
                  </a:lnTo>
                  <a:lnTo>
                    <a:pt x="79" y="108"/>
                  </a:lnTo>
                  <a:lnTo>
                    <a:pt x="79" y="108"/>
                  </a:lnTo>
                  <a:lnTo>
                    <a:pt x="79" y="111"/>
                  </a:lnTo>
                  <a:lnTo>
                    <a:pt x="80" y="111"/>
                  </a:lnTo>
                  <a:lnTo>
                    <a:pt x="80" y="112"/>
                  </a:lnTo>
                  <a:lnTo>
                    <a:pt x="81" y="112"/>
                  </a:lnTo>
                  <a:lnTo>
                    <a:pt x="81" y="113"/>
                  </a:lnTo>
                  <a:lnTo>
                    <a:pt x="82" y="113"/>
                  </a:lnTo>
                  <a:lnTo>
                    <a:pt x="82" y="115"/>
                  </a:lnTo>
                  <a:lnTo>
                    <a:pt x="83" y="115"/>
                  </a:lnTo>
                  <a:lnTo>
                    <a:pt x="83" y="116"/>
                  </a:lnTo>
                  <a:lnTo>
                    <a:pt x="85" y="116"/>
                  </a:lnTo>
                  <a:lnTo>
                    <a:pt x="85" y="118"/>
                  </a:lnTo>
                  <a:lnTo>
                    <a:pt x="87" y="118"/>
                  </a:lnTo>
                  <a:lnTo>
                    <a:pt x="87" y="119"/>
                  </a:lnTo>
                  <a:lnTo>
                    <a:pt x="88" y="119"/>
                  </a:lnTo>
                  <a:lnTo>
                    <a:pt x="88" y="120"/>
                  </a:lnTo>
                  <a:lnTo>
                    <a:pt x="90" y="120"/>
                  </a:lnTo>
                  <a:lnTo>
                    <a:pt x="90" y="122"/>
                  </a:lnTo>
                  <a:lnTo>
                    <a:pt x="90" y="122"/>
                  </a:lnTo>
                  <a:lnTo>
                    <a:pt x="90" y="125"/>
                  </a:lnTo>
                  <a:lnTo>
                    <a:pt x="91" y="125"/>
                  </a:lnTo>
                  <a:lnTo>
                    <a:pt x="91" y="126"/>
                  </a:lnTo>
                  <a:lnTo>
                    <a:pt x="93" y="126"/>
                  </a:lnTo>
                  <a:lnTo>
                    <a:pt x="93" y="127"/>
                  </a:lnTo>
                  <a:lnTo>
                    <a:pt x="96" y="127"/>
                  </a:lnTo>
                  <a:lnTo>
                    <a:pt x="96" y="129"/>
                  </a:lnTo>
                  <a:lnTo>
                    <a:pt x="97" y="129"/>
                  </a:lnTo>
                  <a:lnTo>
                    <a:pt x="97" y="129"/>
                  </a:lnTo>
                  <a:lnTo>
                    <a:pt x="98" y="129"/>
                  </a:lnTo>
                  <a:lnTo>
                    <a:pt x="98" y="130"/>
                  </a:lnTo>
                  <a:lnTo>
                    <a:pt x="99" y="130"/>
                  </a:lnTo>
                  <a:lnTo>
                    <a:pt x="99" y="132"/>
                  </a:lnTo>
                  <a:lnTo>
                    <a:pt x="102" y="132"/>
                  </a:lnTo>
                  <a:lnTo>
                    <a:pt x="102" y="134"/>
                  </a:lnTo>
                  <a:lnTo>
                    <a:pt x="103" y="134"/>
                  </a:lnTo>
                  <a:lnTo>
                    <a:pt x="103" y="136"/>
                  </a:lnTo>
                  <a:lnTo>
                    <a:pt x="103" y="136"/>
                  </a:lnTo>
                  <a:lnTo>
                    <a:pt x="103" y="137"/>
                  </a:lnTo>
                  <a:lnTo>
                    <a:pt x="104" y="137"/>
                  </a:lnTo>
                  <a:lnTo>
                    <a:pt x="104" y="140"/>
                  </a:lnTo>
                  <a:lnTo>
                    <a:pt x="106" y="140"/>
                  </a:lnTo>
                  <a:lnTo>
                    <a:pt x="106" y="140"/>
                  </a:lnTo>
                  <a:lnTo>
                    <a:pt x="107" y="140"/>
                  </a:lnTo>
                  <a:lnTo>
                    <a:pt x="107" y="141"/>
                  </a:lnTo>
                  <a:lnTo>
                    <a:pt x="110" y="141"/>
                  </a:lnTo>
                  <a:lnTo>
                    <a:pt x="110" y="143"/>
                  </a:lnTo>
                  <a:lnTo>
                    <a:pt x="111" y="143"/>
                  </a:lnTo>
                  <a:lnTo>
                    <a:pt x="111" y="144"/>
                  </a:lnTo>
                  <a:lnTo>
                    <a:pt x="112" y="144"/>
                  </a:lnTo>
                  <a:lnTo>
                    <a:pt x="112" y="146"/>
                  </a:lnTo>
                  <a:lnTo>
                    <a:pt x="114" y="146"/>
                  </a:lnTo>
                  <a:lnTo>
                    <a:pt x="114" y="147"/>
                  </a:lnTo>
                  <a:lnTo>
                    <a:pt x="117" y="147"/>
                  </a:lnTo>
                  <a:lnTo>
                    <a:pt x="117" y="148"/>
                  </a:lnTo>
                  <a:lnTo>
                    <a:pt x="118" y="148"/>
                  </a:lnTo>
                  <a:lnTo>
                    <a:pt x="118" y="150"/>
                  </a:lnTo>
                  <a:lnTo>
                    <a:pt x="119" y="150"/>
                  </a:lnTo>
                  <a:lnTo>
                    <a:pt x="119" y="150"/>
                  </a:lnTo>
                  <a:lnTo>
                    <a:pt x="120" y="150"/>
                  </a:lnTo>
                  <a:lnTo>
                    <a:pt x="120" y="151"/>
                  </a:lnTo>
                  <a:lnTo>
                    <a:pt x="121" y="151"/>
                  </a:lnTo>
                  <a:lnTo>
                    <a:pt x="121" y="151"/>
                  </a:lnTo>
                  <a:lnTo>
                    <a:pt x="122" y="151"/>
                  </a:lnTo>
                  <a:lnTo>
                    <a:pt x="122" y="151"/>
                  </a:lnTo>
                  <a:lnTo>
                    <a:pt x="124" y="151"/>
                  </a:lnTo>
                  <a:lnTo>
                    <a:pt x="124" y="153"/>
                  </a:lnTo>
                  <a:lnTo>
                    <a:pt x="125" y="153"/>
                  </a:lnTo>
                  <a:lnTo>
                    <a:pt x="125" y="153"/>
                  </a:lnTo>
                  <a:lnTo>
                    <a:pt x="125" y="153"/>
                  </a:lnTo>
                  <a:lnTo>
                    <a:pt x="125" y="154"/>
                  </a:lnTo>
                  <a:lnTo>
                    <a:pt x="127" y="154"/>
                  </a:lnTo>
                  <a:lnTo>
                    <a:pt x="127" y="155"/>
                  </a:lnTo>
                  <a:lnTo>
                    <a:pt x="130" y="155"/>
                  </a:lnTo>
                  <a:lnTo>
                    <a:pt x="130" y="157"/>
                  </a:lnTo>
                  <a:lnTo>
                    <a:pt x="131" y="157"/>
                  </a:lnTo>
                  <a:lnTo>
                    <a:pt x="131" y="157"/>
                  </a:lnTo>
                  <a:lnTo>
                    <a:pt x="132" y="157"/>
                  </a:lnTo>
                  <a:lnTo>
                    <a:pt x="132" y="158"/>
                  </a:lnTo>
                  <a:lnTo>
                    <a:pt x="133" y="158"/>
                  </a:lnTo>
                  <a:lnTo>
                    <a:pt x="133" y="160"/>
                  </a:lnTo>
                  <a:lnTo>
                    <a:pt x="135" y="160"/>
                  </a:lnTo>
                  <a:lnTo>
                    <a:pt x="135" y="161"/>
                  </a:lnTo>
                  <a:lnTo>
                    <a:pt x="138" y="161"/>
                  </a:lnTo>
                  <a:lnTo>
                    <a:pt x="138" y="163"/>
                  </a:lnTo>
                  <a:lnTo>
                    <a:pt x="142" y="163"/>
                  </a:lnTo>
                  <a:lnTo>
                    <a:pt x="142" y="164"/>
                  </a:lnTo>
                  <a:lnTo>
                    <a:pt x="145" y="164"/>
                  </a:lnTo>
                  <a:lnTo>
                    <a:pt x="145" y="166"/>
                  </a:lnTo>
                  <a:lnTo>
                    <a:pt x="146" y="166"/>
                  </a:lnTo>
                  <a:lnTo>
                    <a:pt x="146" y="167"/>
                  </a:lnTo>
                  <a:lnTo>
                    <a:pt x="147" y="167"/>
                  </a:lnTo>
                  <a:lnTo>
                    <a:pt x="147" y="167"/>
                  </a:lnTo>
                  <a:lnTo>
                    <a:pt x="148" y="167"/>
                  </a:lnTo>
                  <a:lnTo>
                    <a:pt x="148" y="168"/>
                  </a:lnTo>
                  <a:lnTo>
                    <a:pt x="150" y="168"/>
                  </a:lnTo>
                  <a:lnTo>
                    <a:pt x="150" y="170"/>
                  </a:lnTo>
                  <a:lnTo>
                    <a:pt x="151" y="170"/>
                  </a:lnTo>
                  <a:lnTo>
                    <a:pt x="151" y="171"/>
                  </a:lnTo>
                  <a:lnTo>
                    <a:pt x="153" y="171"/>
                  </a:lnTo>
                  <a:lnTo>
                    <a:pt x="153" y="173"/>
                  </a:lnTo>
                  <a:lnTo>
                    <a:pt x="154" y="173"/>
                  </a:lnTo>
                  <a:lnTo>
                    <a:pt x="154" y="174"/>
                  </a:lnTo>
                  <a:lnTo>
                    <a:pt x="155" y="174"/>
                  </a:lnTo>
                  <a:lnTo>
                    <a:pt x="155" y="174"/>
                  </a:lnTo>
                  <a:lnTo>
                    <a:pt x="157" y="174"/>
                  </a:lnTo>
                  <a:lnTo>
                    <a:pt x="157" y="176"/>
                  </a:lnTo>
                  <a:lnTo>
                    <a:pt x="157" y="176"/>
                  </a:lnTo>
                  <a:lnTo>
                    <a:pt x="157" y="177"/>
                  </a:lnTo>
                  <a:lnTo>
                    <a:pt x="159" y="177"/>
                  </a:lnTo>
                  <a:lnTo>
                    <a:pt x="159" y="179"/>
                  </a:lnTo>
                  <a:lnTo>
                    <a:pt x="160" y="179"/>
                  </a:lnTo>
                  <a:lnTo>
                    <a:pt x="160" y="180"/>
                  </a:lnTo>
                  <a:lnTo>
                    <a:pt x="162" y="180"/>
                  </a:lnTo>
                  <a:lnTo>
                    <a:pt x="162" y="182"/>
                  </a:lnTo>
                  <a:lnTo>
                    <a:pt x="164" y="182"/>
                  </a:lnTo>
                  <a:lnTo>
                    <a:pt x="164" y="182"/>
                  </a:lnTo>
                  <a:lnTo>
                    <a:pt x="167" y="182"/>
                  </a:lnTo>
                  <a:lnTo>
                    <a:pt x="167" y="182"/>
                  </a:lnTo>
                  <a:lnTo>
                    <a:pt x="169" y="182"/>
                  </a:lnTo>
                  <a:lnTo>
                    <a:pt x="169" y="183"/>
                  </a:lnTo>
                  <a:lnTo>
                    <a:pt x="172" y="183"/>
                  </a:lnTo>
                  <a:lnTo>
                    <a:pt x="172" y="185"/>
                  </a:lnTo>
                  <a:lnTo>
                    <a:pt x="175" y="185"/>
                  </a:lnTo>
                  <a:lnTo>
                    <a:pt x="175" y="186"/>
                  </a:lnTo>
                  <a:lnTo>
                    <a:pt x="177" y="186"/>
                  </a:lnTo>
                  <a:lnTo>
                    <a:pt x="177" y="188"/>
                  </a:lnTo>
                  <a:lnTo>
                    <a:pt x="180" y="188"/>
                  </a:lnTo>
                  <a:lnTo>
                    <a:pt x="180" y="189"/>
                  </a:lnTo>
                  <a:lnTo>
                    <a:pt x="180" y="189"/>
                  </a:lnTo>
                  <a:lnTo>
                    <a:pt x="180" y="189"/>
                  </a:lnTo>
                  <a:lnTo>
                    <a:pt x="181" y="189"/>
                  </a:lnTo>
                  <a:lnTo>
                    <a:pt x="181" y="189"/>
                  </a:lnTo>
                  <a:lnTo>
                    <a:pt x="184" y="189"/>
                  </a:lnTo>
                  <a:lnTo>
                    <a:pt x="184" y="189"/>
                  </a:lnTo>
                  <a:lnTo>
                    <a:pt x="185" y="189"/>
                  </a:lnTo>
                  <a:lnTo>
                    <a:pt x="185" y="189"/>
                  </a:lnTo>
                  <a:lnTo>
                    <a:pt x="187" y="189"/>
                  </a:lnTo>
                  <a:lnTo>
                    <a:pt x="187" y="192"/>
                  </a:lnTo>
                  <a:lnTo>
                    <a:pt x="187" y="192"/>
                  </a:lnTo>
                  <a:lnTo>
                    <a:pt x="187" y="194"/>
                  </a:lnTo>
                  <a:lnTo>
                    <a:pt x="189" y="194"/>
                  </a:lnTo>
                  <a:lnTo>
                    <a:pt x="189" y="195"/>
                  </a:lnTo>
                  <a:lnTo>
                    <a:pt x="196" y="195"/>
                  </a:lnTo>
                  <a:lnTo>
                    <a:pt x="196" y="195"/>
                  </a:lnTo>
                  <a:lnTo>
                    <a:pt x="197" y="195"/>
                  </a:lnTo>
                  <a:lnTo>
                    <a:pt x="197" y="195"/>
                  </a:lnTo>
                  <a:lnTo>
                    <a:pt x="198" y="195"/>
                  </a:lnTo>
                  <a:lnTo>
                    <a:pt x="198" y="197"/>
                  </a:lnTo>
                  <a:lnTo>
                    <a:pt x="201" y="197"/>
                  </a:lnTo>
                  <a:lnTo>
                    <a:pt x="201" y="198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04" y="198"/>
                  </a:lnTo>
                  <a:lnTo>
                    <a:pt x="204" y="200"/>
                  </a:lnTo>
                  <a:lnTo>
                    <a:pt x="205" y="200"/>
                  </a:lnTo>
                  <a:lnTo>
                    <a:pt x="205" y="200"/>
                  </a:lnTo>
                  <a:lnTo>
                    <a:pt x="207" y="200"/>
                  </a:lnTo>
                  <a:lnTo>
                    <a:pt x="207" y="201"/>
                  </a:lnTo>
                  <a:lnTo>
                    <a:pt x="207" y="201"/>
                  </a:lnTo>
                  <a:lnTo>
                    <a:pt x="207" y="203"/>
                  </a:lnTo>
                  <a:lnTo>
                    <a:pt x="208" y="203"/>
                  </a:lnTo>
                  <a:lnTo>
                    <a:pt x="208" y="204"/>
                  </a:lnTo>
                  <a:lnTo>
                    <a:pt x="210" y="204"/>
                  </a:lnTo>
                  <a:lnTo>
                    <a:pt x="210" y="207"/>
                  </a:lnTo>
                  <a:lnTo>
                    <a:pt x="214" y="207"/>
                  </a:lnTo>
                  <a:lnTo>
                    <a:pt x="214" y="211"/>
                  </a:lnTo>
                  <a:lnTo>
                    <a:pt x="215" y="211"/>
                  </a:lnTo>
                  <a:lnTo>
                    <a:pt x="215" y="211"/>
                  </a:lnTo>
                  <a:lnTo>
                    <a:pt x="218" y="211"/>
                  </a:lnTo>
                  <a:lnTo>
                    <a:pt x="218" y="212"/>
                  </a:lnTo>
                  <a:lnTo>
                    <a:pt x="218" y="212"/>
                  </a:lnTo>
                  <a:lnTo>
                    <a:pt x="218" y="214"/>
                  </a:lnTo>
                  <a:lnTo>
                    <a:pt x="219" y="214"/>
                  </a:lnTo>
                  <a:lnTo>
                    <a:pt x="219" y="215"/>
                  </a:lnTo>
                  <a:lnTo>
                    <a:pt x="219" y="215"/>
                  </a:lnTo>
                  <a:lnTo>
                    <a:pt x="219" y="215"/>
                  </a:lnTo>
                  <a:lnTo>
                    <a:pt x="220" y="215"/>
                  </a:lnTo>
                  <a:lnTo>
                    <a:pt x="220" y="217"/>
                  </a:lnTo>
                  <a:lnTo>
                    <a:pt x="221" y="217"/>
                  </a:lnTo>
                  <a:lnTo>
                    <a:pt x="221" y="218"/>
                  </a:lnTo>
                  <a:lnTo>
                    <a:pt x="222" y="218"/>
                  </a:lnTo>
                  <a:lnTo>
                    <a:pt x="222" y="220"/>
                  </a:lnTo>
                  <a:lnTo>
                    <a:pt x="224" y="220"/>
                  </a:lnTo>
                  <a:lnTo>
                    <a:pt x="224" y="220"/>
                  </a:lnTo>
                  <a:lnTo>
                    <a:pt x="224" y="220"/>
                  </a:lnTo>
                  <a:lnTo>
                    <a:pt x="224" y="221"/>
                  </a:lnTo>
                  <a:lnTo>
                    <a:pt x="226" y="221"/>
                  </a:lnTo>
                  <a:lnTo>
                    <a:pt x="226" y="221"/>
                  </a:lnTo>
                  <a:lnTo>
                    <a:pt x="226" y="221"/>
                  </a:lnTo>
                  <a:lnTo>
                    <a:pt x="226" y="223"/>
                  </a:lnTo>
                  <a:lnTo>
                    <a:pt x="231" y="223"/>
                  </a:lnTo>
                  <a:lnTo>
                    <a:pt x="231" y="223"/>
                  </a:lnTo>
                  <a:lnTo>
                    <a:pt x="235" y="223"/>
                  </a:lnTo>
                  <a:lnTo>
                    <a:pt x="235" y="223"/>
                  </a:lnTo>
                  <a:lnTo>
                    <a:pt x="238" y="223"/>
                  </a:lnTo>
                  <a:lnTo>
                    <a:pt x="238" y="223"/>
                  </a:lnTo>
                  <a:lnTo>
                    <a:pt x="245" y="223"/>
                  </a:lnTo>
                  <a:lnTo>
                    <a:pt x="245" y="223"/>
                  </a:lnTo>
                  <a:lnTo>
                    <a:pt x="248" y="223"/>
                  </a:lnTo>
                  <a:lnTo>
                    <a:pt x="248" y="223"/>
                  </a:lnTo>
                  <a:lnTo>
                    <a:pt x="248" y="223"/>
                  </a:lnTo>
                  <a:lnTo>
                    <a:pt x="248" y="225"/>
                  </a:lnTo>
                  <a:lnTo>
                    <a:pt x="253" y="225"/>
                  </a:lnTo>
                  <a:lnTo>
                    <a:pt x="253" y="228"/>
                  </a:lnTo>
                  <a:lnTo>
                    <a:pt x="258" y="228"/>
                  </a:lnTo>
                  <a:lnTo>
                    <a:pt x="258" y="230"/>
                  </a:lnTo>
                  <a:lnTo>
                    <a:pt x="262" y="230"/>
                  </a:lnTo>
                  <a:lnTo>
                    <a:pt x="262" y="230"/>
                  </a:lnTo>
                  <a:lnTo>
                    <a:pt x="262" y="230"/>
                  </a:lnTo>
                  <a:lnTo>
                    <a:pt x="262" y="230"/>
                  </a:lnTo>
                  <a:lnTo>
                    <a:pt x="268" y="230"/>
                  </a:lnTo>
                  <a:lnTo>
                    <a:pt x="268" y="230"/>
                  </a:lnTo>
                  <a:lnTo>
                    <a:pt x="272" y="230"/>
                  </a:lnTo>
                  <a:lnTo>
                    <a:pt x="272" y="230"/>
                  </a:lnTo>
                  <a:lnTo>
                    <a:pt x="273" y="230"/>
                  </a:lnTo>
                  <a:lnTo>
                    <a:pt x="273" y="231"/>
                  </a:lnTo>
                  <a:lnTo>
                    <a:pt x="281" y="231"/>
                  </a:lnTo>
                  <a:lnTo>
                    <a:pt x="281" y="231"/>
                  </a:lnTo>
                  <a:lnTo>
                    <a:pt x="282" y="231"/>
                  </a:lnTo>
                  <a:lnTo>
                    <a:pt x="282" y="231"/>
                  </a:lnTo>
                  <a:lnTo>
                    <a:pt x="283" y="231"/>
                  </a:lnTo>
                  <a:lnTo>
                    <a:pt x="283" y="233"/>
                  </a:lnTo>
                  <a:lnTo>
                    <a:pt x="285" y="233"/>
                  </a:lnTo>
                  <a:lnTo>
                    <a:pt x="285" y="233"/>
                  </a:lnTo>
                  <a:lnTo>
                    <a:pt x="286" y="233"/>
                  </a:lnTo>
                  <a:lnTo>
                    <a:pt x="286" y="235"/>
                  </a:lnTo>
                  <a:lnTo>
                    <a:pt x="287" y="235"/>
                  </a:lnTo>
                  <a:lnTo>
                    <a:pt x="287" y="236"/>
                  </a:lnTo>
                  <a:lnTo>
                    <a:pt x="290" y="236"/>
                  </a:lnTo>
                  <a:lnTo>
                    <a:pt x="290" y="238"/>
                  </a:lnTo>
                  <a:lnTo>
                    <a:pt x="290" y="238"/>
                  </a:lnTo>
                  <a:lnTo>
                    <a:pt x="290" y="240"/>
                  </a:lnTo>
                  <a:lnTo>
                    <a:pt x="291" y="240"/>
                  </a:lnTo>
                  <a:lnTo>
                    <a:pt x="291" y="240"/>
                  </a:lnTo>
                  <a:lnTo>
                    <a:pt x="300" y="240"/>
                  </a:lnTo>
                  <a:lnTo>
                    <a:pt x="300" y="243"/>
                  </a:lnTo>
                  <a:lnTo>
                    <a:pt x="303" y="243"/>
                  </a:lnTo>
                  <a:lnTo>
                    <a:pt x="303" y="243"/>
                  </a:lnTo>
                  <a:lnTo>
                    <a:pt x="305" y="243"/>
                  </a:lnTo>
                  <a:lnTo>
                    <a:pt x="305" y="243"/>
                  </a:lnTo>
                  <a:lnTo>
                    <a:pt x="305" y="243"/>
                  </a:lnTo>
                  <a:lnTo>
                    <a:pt x="305" y="243"/>
                  </a:lnTo>
                  <a:lnTo>
                    <a:pt x="308" y="243"/>
                  </a:lnTo>
                  <a:lnTo>
                    <a:pt x="308" y="245"/>
                  </a:lnTo>
                  <a:lnTo>
                    <a:pt x="309" y="245"/>
                  </a:lnTo>
                  <a:lnTo>
                    <a:pt x="309" y="247"/>
                  </a:lnTo>
                  <a:lnTo>
                    <a:pt x="312" y="247"/>
                  </a:lnTo>
                  <a:lnTo>
                    <a:pt x="312" y="247"/>
                  </a:lnTo>
                  <a:lnTo>
                    <a:pt x="312" y="247"/>
                  </a:lnTo>
                  <a:lnTo>
                    <a:pt x="312" y="249"/>
                  </a:lnTo>
                  <a:lnTo>
                    <a:pt x="313" y="249"/>
                  </a:lnTo>
                  <a:lnTo>
                    <a:pt x="313" y="249"/>
                  </a:lnTo>
                  <a:lnTo>
                    <a:pt x="317" y="249"/>
                  </a:lnTo>
                  <a:lnTo>
                    <a:pt x="317" y="250"/>
                  </a:lnTo>
                  <a:lnTo>
                    <a:pt x="317" y="250"/>
                  </a:lnTo>
                  <a:lnTo>
                    <a:pt x="317" y="250"/>
                  </a:lnTo>
                  <a:lnTo>
                    <a:pt x="320" y="250"/>
                  </a:lnTo>
                  <a:lnTo>
                    <a:pt x="320" y="252"/>
                  </a:lnTo>
                  <a:lnTo>
                    <a:pt x="321" y="252"/>
                  </a:lnTo>
                  <a:lnTo>
                    <a:pt x="321" y="254"/>
                  </a:lnTo>
                  <a:lnTo>
                    <a:pt x="321" y="254"/>
                  </a:lnTo>
                  <a:lnTo>
                    <a:pt x="321" y="256"/>
                  </a:lnTo>
                  <a:lnTo>
                    <a:pt x="325" y="256"/>
                  </a:lnTo>
                  <a:lnTo>
                    <a:pt x="325" y="258"/>
                  </a:lnTo>
                  <a:lnTo>
                    <a:pt x="328" y="258"/>
                  </a:lnTo>
                  <a:lnTo>
                    <a:pt x="328" y="260"/>
                  </a:lnTo>
                  <a:lnTo>
                    <a:pt x="329" y="260"/>
                  </a:lnTo>
                  <a:lnTo>
                    <a:pt x="329" y="260"/>
                  </a:lnTo>
                  <a:lnTo>
                    <a:pt x="332" y="260"/>
                  </a:lnTo>
                  <a:lnTo>
                    <a:pt x="332" y="261"/>
                  </a:lnTo>
                  <a:lnTo>
                    <a:pt x="334" y="261"/>
                  </a:lnTo>
                  <a:lnTo>
                    <a:pt x="334" y="261"/>
                  </a:lnTo>
                  <a:lnTo>
                    <a:pt x="337" y="261"/>
                  </a:lnTo>
                  <a:lnTo>
                    <a:pt x="337" y="263"/>
                  </a:lnTo>
                  <a:lnTo>
                    <a:pt x="345" y="263"/>
                  </a:lnTo>
                  <a:lnTo>
                    <a:pt x="345" y="265"/>
                  </a:lnTo>
                  <a:lnTo>
                    <a:pt x="345" y="265"/>
                  </a:lnTo>
                  <a:lnTo>
                    <a:pt x="345" y="267"/>
                  </a:lnTo>
                  <a:lnTo>
                    <a:pt x="346" y="267"/>
                  </a:lnTo>
                  <a:lnTo>
                    <a:pt x="346" y="267"/>
                  </a:lnTo>
                  <a:lnTo>
                    <a:pt x="348" y="267"/>
                  </a:lnTo>
                  <a:lnTo>
                    <a:pt x="348" y="269"/>
                  </a:lnTo>
                  <a:lnTo>
                    <a:pt x="350" y="269"/>
                  </a:lnTo>
                  <a:lnTo>
                    <a:pt x="350" y="271"/>
                  </a:lnTo>
                  <a:lnTo>
                    <a:pt x="356" y="271"/>
                  </a:lnTo>
                  <a:lnTo>
                    <a:pt x="356" y="273"/>
                  </a:lnTo>
                  <a:lnTo>
                    <a:pt x="361" y="273"/>
                  </a:lnTo>
                  <a:lnTo>
                    <a:pt x="361" y="273"/>
                  </a:lnTo>
                  <a:lnTo>
                    <a:pt x="373" y="273"/>
                  </a:lnTo>
                  <a:lnTo>
                    <a:pt x="373" y="273"/>
                  </a:lnTo>
                  <a:lnTo>
                    <a:pt x="375" y="273"/>
                  </a:lnTo>
                  <a:lnTo>
                    <a:pt x="375" y="275"/>
                  </a:lnTo>
                  <a:lnTo>
                    <a:pt x="376" y="275"/>
                  </a:lnTo>
                  <a:lnTo>
                    <a:pt x="376" y="275"/>
                  </a:lnTo>
                  <a:lnTo>
                    <a:pt x="381" y="275"/>
                  </a:lnTo>
                  <a:lnTo>
                    <a:pt x="381" y="276"/>
                  </a:lnTo>
                  <a:lnTo>
                    <a:pt x="387" y="276"/>
                  </a:lnTo>
                  <a:lnTo>
                    <a:pt x="387" y="276"/>
                  </a:lnTo>
                  <a:lnTo>
                    <a:pt x="391" y="276"/>
                  </a:lnTo>
                  <a:lnTo>
                    <a:pt x="391" y="276"/>
                  </a:lnTo>
                  <a:lnTo>
                    <a:pt x="394" y="276"/>
                  </a:lnTo>
                  <a:lnTo>
                    <a:pt x="394" y="278"/>
                  </a:lnTo>
                  <a:lnTo>
                    <a:pt x="396" y="278"/>
                  </a:lnTo>
                  <a:lnTo>
                    <a:pt x="396" y="280"/>
                  </a:lnTo>
                  <a:lnTo>
                    <a:pt x="402" y="280"/>
                  </a:lnTo>
                  <a:lnTo>
                    <a:pt x="402" y="282"/>
                  </a:lnTo>
                  <a:lnTo>
                    <a:pt x="410" y="282"/>
                  </a:lnTo>
                  <a:lnTo>
                    <a:pt x="410" y="284"/>
                  </a:lnTo>
                  <a:lnTo>
                    <a:pt x="415" y="284"/>
                  </a:lnTo>
                  <a:lnTo>
                    <a:pt x="415" y="286"/>
                  </a:lnTo>
                  <a:lnTo>
                    <a:pt x="416" y="286"/>
                  </a:lnTo>
                  <a:lnTo>
                    <a:pt x="416" y="288"/>
                  </a:lnTo>
                  <a:lnTo>
                    <a:pt x="420" y="288"/>
                  </a:lnTo>
                  <a:lnTo>
                    <a:pt x="420" y="288"/>
                  </a:lnTo>
                  <a:lnTo>
                    <a:pt x="422" y="288"/>
                  </a:lnTo>
                  <a:lnTo>
                    <a:pt x="422" y="288"/>
                  </a:lnTo>
                  <a:lnTo>
                    <a:pt x="434" y="288"/>
                  </a:lnTo>
                  <a:lnTo>
                    <a:pt x="434" y="290"/>
                  </a:lnTo>
                  <a:lnTo>
                    <a:pt x="440" y="290"/>
                  </a:lnTo>
                  <a:lnTo>
                    <a:pt x="440" y="292"/>
                  </a:lnTo>
                  <a:lnTo>
                    <a:pt x="444" y="292"/>
                  </a:lnTo>
                  <a:lnTo>
                    <a:pt x="444" y="295"/>
                  </a:lnTo>
                  <a:lnTo>
                    <a:pt x="448" y="295"/>
                  </a:lnTo>
                  <a:lnTo>
                    <a:pt x="448" y="297"/>
                  </a:lnTo>
                  <a:lnTo>
                    <a:pt x="449" y="297"/>
                  </a:lnTo>
                  <a:lnTo>
                    <a:pt x="449" y="297"/>
                  </a:lnTo>
                  <a:lnTo>
                    <a:pt x="460" y="297"/>
                  </a:lnTo>
                  <a:lnTo>
                    <a:pt x="460" y="301"/>
                  </a:lnTo>
                  <a:lnTo>
                    <a:pt x="460" y="301"/>
                  </a:lnTo>
                  <a:lnTo>
                    <a:pt x="460" y="303"/>
                  </a:lnTo>
                  <a:lnTo>
                    <a:pt x="461" y="303"/>
                  </a:lnTo>
                  <a:lnTo>
                    <a:pt x="461" y="303"/>
                  </a:lnTo>
                  <a:lnTo>
                    <a:pt x="470" y="303"/>
                  </a:lnTo>
                  <a:lnTo>
                    <a:pt x="470" y="305"/>
                  </a:lnTo>
                  <a:lnTo>
                    <a:pt x="477" y="305"/>
                  </a:lnTo>
                  <a:lnTo>
                    <a:pt x="477" y="307"/>
                  </a:lnTo>
                  <a:lnTo>
                    <a:pt x="494" y="307"/>
                  </a:lnTo>
                  <a:lnTo>
                    <a:pt x="494" y="309"/>
                  </a:lnTo>
                  <a:lnTo>
                    <a:pt x="496" y="309"/>
                  </a:lnTo>
                  <a:lnTo>
                    <a:pt x="496" y="313"/>
                  </a:lnTo>
                  <a:lnTo>
                    <a:pt x="497" y="313"/>
                  </a:lnTo>
                  <a:lnTo>
                    <a:pt x="497" y="315"/>
                  </a:lnTo>
                  <a:lnTo>
                    <a:pt x="500" y="315"/>
                  </a:lnTo>
                  <a:lnTo>
                    <a:pt x="500" y="317"/>
                  </a:lnTo>
                  <a:lnTo>
                    <a:pt x="503" y="317"/>
                  </a:lnTo>
                  <a:lnTo>
                    <a:pt x="503" y="319"/>
                  </a:lnTo>
                  <a:lnTo>
                    <a:pt x="506" y="319"/>
                  </a:lnTo>
                  <a:lnTo>
                    <a:pt x="506" y="322"/>
                  </a:lnTo>
                  <a:lnTo>
                    <a:pt x="515" y="322"/>
                  </a:lnTo>
                  <a:lnTo>
                    <a:pt x="515" y="324"/>
                  </a:lnTo>
                  <a:lnTo>
                    <a:pt x="551" y="324"/>
                  </a:lnTo>
                  <a:lnTo>
                    <a:pt x="551" y="326"/>
                  </a:lnTo>
                  <a:lnTo>
                    <a:pt x="563" y="326"/>
                  </a:lnTo>
                  <a:lnTo>
                    <a:pt x="563" y="328"/>
                  </a:lnTo>
                  <a:lnTo>
                    <a:pt x="571" y="328"/>
                  </a:lnTo>
                  <a:lnTo>
                    <a:pt x="571" y="330"/>
                  </a:lnTo>
                  <a:lnTo>
                    <a:pt x="576" y="330"/>
                  </a:lnTo>
                  <a:lnTo>
                    <a:pt x="576" y="332"/>
                  </a:lnTo>
                  <a:lnTo>
                    <a:pt x="584" y="332"/>
                  </a:lnTo>
                  <a:lnTo>
                    <a:pt x="584" y="334"/>
                  </a:lnTo>
                  <a:lnTo>
                    <a:pt x="585" y="334"/>
                  </a:lnTo>
                  <a:lnTo>
                    <a:pt x="585" y="336"/>
                  </a:lnTo>
                  <a:lnTo>
                    <a:pt x="586" y="336"/>
                  </a:lnTo>
                  <a:lnTo>
                    <a:pt x="586" y="338"/>
                  </a:lnTo>
                  <a:lnTo>
                    <a:pt x="589" y="338"/>
                  </a:lnTo>
                  <a:lnTo>
                    <a:pt x="589" y="340"/>
                  </a:lnTo>
                  <a:lnTo>
                    <a:pt x="598" y="340"/>
                  </a:lnTo>
                  <a:lnTo>
                    <a:pt x="598" y="342"/>
                  </a:lnTo>
                  <a:lnTo>
                    <a:pt x="600" y="342"/>
                  </a:lnTo>
                  <a:lnTo>
                    <a:pt x="600" y="342"/>
                  </a:lnTo>
                  <a:lnTo>
                    <a:pt x="602" y="342"/>
                  </a:lnTo>
                  <a:lnTo>
                    <a:pt x="602" y="345"/>
                  </a:lnTo>
                  <a:lnTo>
                    <a:pt x="606" y="345"/>
                  </a:lnTo>
                  <a:lnTo>
                    <a:pt x="606" y="347"/>
                  </a:lnTo>
                  <a:lnTo>
                    <a:pt x="609" y="347"/>
                  </a:lnTo>
                  <a:lnTo>
                    <a:pt x="609" y="349"/>
                  </a:lnTo>
                  <a:lnTo>
                    <a:pt x="609" y="349"/>
                  </a:lnTo>
                  <a:lnTo>
                    <a:pt x="609" y="351"/>
                  </a:lnTo>
                  <a:lnTo>
                    <a:pt x="620" y="351"/>
                  </a:lnTo>
                  <a:lnTo>
                    <a:pt x="620" y="353"/>
                  </a:lnTo>
                  <a:lnTo>
                    <a:pt x="622" y="353"/>
                  </a:lnTo>
                  <a:lnTo>
                    <a:pt x="622" y="353"/>
                  </a:lnTo>
                  <a:lnTo>
                    <a:pt x="641" y="353"/>
                  </a:lnTo>
                  <a:lnTo>
                    <a:pt x="641" y="353"/>
                  </a:lnTo>
                  <a:lnTo>
                    <a:pt x="643" y="353"/>
                  </a:lnTo>
                  <a:lnTo>
                    <a:pt x="643" y="355"/>
                  </a:lnTo>
                  <a:lnTo>
                    <a:pt x="649" y="355"/>
                  </a:lnTo>
                  <a:lnTo>
                    <a:pt x="649" y="355"/>
                  </a:lnTo>
                  <a:lnTo>
                    <a:pt x="652" y="355"/>
                  </a:lnTo>
                  <a:lnTo>
                    <a:pt x="652" y="357"/>
                  </a:lnTo>
                  <a:lnTo>
                    <a:pt x="654" y="357"/>
                  </a:lnTo>
                  <a:lnTo>
                    <a:pt x="654" y="360"/>
                  </a:lnTo>
                  <a:lnTo>
                    <a:pt x="658" y="360"/>
                  </a:lnTo>
                  <a:lnTo>
                    <a:pt x="658" y="362"/>
                  </a:lnTo>
                  <a:lnTo>
                    <a:pt x="659" y="362"/>
                  </a:lnTo>
                  <a:lnTo>
                    <a:pt x="659" y="364"/>
                  </a:lnTo>
                  <a:lnTo>
                    <a:pt x="662" y="364"/>
                  </a:lnTo>
                  <a:lnTo>
                    <a:pt x="662" y="366"/>
                  </a:lnTo>
                  <a:lnTo>
                    <a:pt x="664" y="366"/>
                  </a:lnTo>
                  <a:lnTo>
                    <a:pt x="664" y="366"/>
                  </a:lnTo>
                  <a:lnTo>
                    <a:pt x="669" y="366"/>
                  </a:lnTo>
                  <a:lnTo>
                    <a:pt x="669" y="368"/>
                  </a:lnTo>
                  <a:lnTo>
                    <a:pt x="675" y="368"/>
                  </a:lnTo>
                  <a:lnTo>
                    <a:pt x="675" y="371"/>
                  </a:lnTo>
                  <a:lnTo>
                    <a:pt x="687" y="371"/>
                  </a:lnTo>
                  <a:lnTo>
                    <a:pt x="687" y="373"/>
                  </a:lnTo>
                  <a:lnTo>
                    <a:pt x="690" y="373"/>
                  </a:lnTo>
                  <a:lnTo>
                    <a:pt x="690" y="373"/>
                  </a:lnTo>
                  <a:lnTo>
                    <a:pt x="696" y="373"/>
                  </a:lnTo>
                  <a:lnTo>
                    <a:pt x="696" y="373"/>
                  </a:lnTo>
                  <a:lnTo>
                    <a:pt x="696" y="373"/>
                  </a:lnTo>
                  <a:lnTo>
                    <a:pt x="696" y="373"/>
                  </a:lnTo>
                  <a:lnTo>
                    <a:pt x="697" y="373"/>
                  </a:lnTo>
                  <a:lnTo>
                    <a:pt x="697" y="375"/>
                  </a:lnTo>
                  <a:lnTo>
                    <a:pt x="707" y="375"/>
                  </a:lnTo>
                  <a:lnTo>
                    <a:pt x="707" y="378"/>
                  </a:lnTo>
                  <a:lnTo>
                    <a:pt x="709" y="378"/>
                  </a:lnTo>
                  <a:lnTo>
                    <a:pt x="709" y="378"/>
                  </a:lnTo>
                  <a:lnTo>
                    <a:pt x="710" y="378"/>
                  </a:lnTo>
                  <a:lnTo>
                    <a:pt x="710" y="378"/>
                  </a:lnTo>
                  <a:lnTo>
                    <a:pt x="711" y="378"/>
                  </a:lnTo>
                  <a:lnTo>
                    <a:pt x="711" y="378"/>
                  </a:lnTo>
                  <a:lnTo>
                    <a:pt x="712" y="378"/>
                  </a:lnTo>
                  <a:lnTo>
                    <a:pt x="712" y="378"/>
                  </a:lnTo>
                  <a:lnTo>
                    <a:pt x="713" y="378"/>
                  </a:lnTo>
                  <a:lnTo>
                    <a:pt x="713" y="378"/>
                  </a:lnTo>
                  <a:lnTo>
                    <a:pt x="718" y="378"/>
                  </a:lnTo>
                  <a:lnTo>
                    <a:pt x="718" y="380"/>
                  </a:lnTo>
                  <a:lnTo>
                    <a:pt x="720" y="380"/>
                  </a:lnTo>
                  <a:lnTo>
                    <a:pt x="720" y="383"/>
                  </a:lnTo>
                  <a:lnTo>
                    <a:pt x="728" y="383"/>
                  </a:lnTo>
                  <a:lnTo>
                    <a:pt x="728" y="386"/>
                  </a:lnTo>
                  <a:lnTo>
                    <a:pt x="729" y="386"/>
                  </a:lnTo>
                  <a:lnTo>
                    <a:pt x="729" y="389"/>
                  </a:lnTo>
                  <a:lnTo>
                    <a:pt x="730" y="389"/>
                  </a:lnTo>
                  <a:lnTo>
                    <a:pt x="730" y="391"/>
                  </a:lnTo>
                  <a:lnTo>
                    <a:pt x="731" y="391"/>
                  </a:lnTo>
                  <a:lnTo>
                    <a:pt x="731" y="394"/>
                  </a:lnTo>
                  <a:lnTo>
                    <a:pt x="734" y="394"/>
                  </a:lnTo>
                  <a:lnTo>
                    <a:pt x="734" y="394"/>
                  </a:lnTo>
                  <a:lnTo>
                    <a:pt x="734" y="394"/>
                  </a:lnTo>
                  <a:lnTo>
                    <a:pt x="734" y="394"/>
                  </a:lnTo>
                  <a:lnTo>
                    <a:pt x="737" y="394"/>
                  </a:lnTo>
                  <a:lnTo>
                    <a:pt x="737" y="394"/>
                  </a:lnTo>
                  <a:lnTo>
                    <a:pt x="737" y="394"/>
                  </a:lnTo>
                  <a:lnTo>
                    <a:pt x="737" y="394"/>
                  </a:lnTo>
                  <a:lnTo>
                    <a:pt x="738" y="394"/>
                  </a:lnTo>
                  <a:lnTo>
                    <a:pt x="738" y="394"/>
                  </a:lnTo>
                  <a:lnTo>
                    <a:pt x="739" y="394"/>
                  </a:lnTo>
                  <a:lnTo>
                    <a:pt x="739" y="397"/>
                  </a:lnTo>
                  <a:lnTo>
                    <a:pt x="742" y="397"/>
                  </a:lnTo>
                  <a:lnTo>
                    <a:pt x="742" y="400"/>
                  </a:lnTo>
                  <a:lnTo>
                    <a:pt x="743" y="400"/>
                  </a:lnTo>
                  <a:lnTo>
                    <a:pt x="743" y="403"/>
                  </a:lnTo>
                  <a:lnTo>
                    <a:pt x="743" y="403"/>
                  </a:lnTo>
                  <a:lnTo>
                    <a:pt x="743" y="403"/>
                  </a:lnTo>
                  <a:lnTo>
                    <a:pt x="746" y="403"/>
                  </a:lnTo>
                  <a:lnTo>
                    <a:pt x="746" y="403"/>
                  </a:lnTo>
                  <a:lnTo>
                    <a:pt x="748" y="403"/>
                  </a:lnTo>
                  <a:lnTo>
                    <a:pt x="748" y="403"/>
                  </a:lnTo>
                  <a:lnTo>
                    <a:pt x="751" y="403"/>
                  </a:lnTo>
                  <a:lnTo>
                    <a:pt x="751" y="406"/>
                  </a:lnTo>
                  <a:lnTo>
                    <a:pt x="754" y="406"/>
                  </a:lnTo>
                  <a:lnTo>
                    <a:pt x="754" y="406"/>
                  </a:lnTo>
                  <a:lnTo>
                    <a:pt x="759" y="406"/>
                  </a:lnTo>
                  <a:lnTo>
                    <a:pt x="759" y="406"/>
                  </a:lnTo>
                  <a:lnTo>
                    <a:pt x="772" y="406"/>
                  </a:lnTo>
                  <a:lnTo>
                    <a:pt x="772" y="406"/>
                  </a:lnTo>
                  <a:lnTo>
                    <a:pt x="777" y="406"/>
                  </a:lnTo>
                  <a:lnTo>
                    <a:pt x="777" y="406"/>
                  </a:lnTo>
                  <a:lnTo>
                    <a:pt x="779" y="406"/>
                  </a:lnTo>
                  <a:lnTo>
                    <a:pt x="779" y="406"/>
                  </a:lnTo>
                  <a:lnTo>
                    <a:pt x="781" y="406"/>
                  </a:lnTo>
                  <a:lnTo>
                    <a:pt x="781" y="406"/>
                  </a:lnTo>
                  <a:lnTo>
                    <a:pt x="790" y="406"/>
                  </a:lnTo>
                  <a:lnTo>
                    <a:pt x="790" y="410"/>
                  </a:lnTo>
                  <a:lnTo>
                    <a:pt x="794" y="410"/>
                  </a:lnTo>
                  <a:lnTo>
                    <a:pt x="794" y="410"/>
                  </a:lnTo>
                  <a:lnTo>
                    <a:pt x="801" y="410"/>
                  </a:lnTo>
                  <a:lnTo>
                    <a:pt x="801" y="410"/>
                  </a:lnTo>
                  <a:lnTo>
                    <a:pt x="811" y="410"/>
                  </a:lnTo>
                  <a:lnTo>
                    <a:pt x="811" y="410"/>
                  </a:lnTo>
                  <a:lnTo>
                    <a:pt x="825" y="410"/>
                  </a:lnTo>
                  <a:lnTo>
                    <a:pt x="825" y="410"/>
                  </a:lnTo>
                  <a:lnTo>
                    <a:pt x="827" y="410"/>
                  </a:lnTo>
                  <a:lnTo>
                    <a:pt x="827" y="410"/>
                  </a:lnTo>
                  <a:lnTo>
                    <a:pt x="829" y="410"/>
                  </a:lnTo>
                  <a:lnTo>
                    <a:pt x="829" y="416"/>
                  </a:lnTo>
                  <a:lnTo>
                    <a:pt x="837" y="416"/>
                  </a:lnTo>
                  <a:lnTo>
                    <a:pt x="837" y="416"/>
                  </a:lnTo>
                  <a:lnTo>
                    <a:pt x="843" y="416"/>
                  </a:lnTo>
                  <a:lnTo>
                    <a:pt x="843" y="416"/>
                  </a:lnTo>
                  <a:lnTo>
                    <a:pt x="843" y="416"/>
                  </a:lnTo>
                  <a:lnTo>
                    <a:pt x="843" y="416"/>
                  </a:lnTo>
                  <a:lnTo>
                    <a:pt x="846" y="416"/>
                  </a:lnTo>
                  <a:lnTo>
                    <a:pt x="846" y="416"/>
                  </a:lnTo>
                  <a:lnTo>
                    <a:pt x="849" y="416"/>
                  </a:lnTo>
                  <a:lnTo>
                    <a:pt x="849" y="416"/>
                  </a:lnTo>
                  <a:lnTo>
                    <a:pt x="862" y="416"/>
                  </a:lnTo>
                  <a:lnTo>
                    <a:pt x="862" y="416"/>
                  </a:lnTo>
                  <a:lnTo>
                    <a:pt x="890" y="416"/>
                  </a:lnTo>
                  <a:lnTo>
                    <a:pt x="890" y="431"/>
                  </a:lnTo>
                  <a:lnTo>
                    <a:pt x="924" y="431"/>
                  </a:lnTo>
                  <a:lnTo>
                    <a:pt x="924" y="431"/>
                  </a:lnTo>
                  <a:lnTo>
                    <a:pt x="931" y="431"/>
                  </a:lnTo>
                  <a:lnTo>
                    <a:pt x="931" y="431"/>
                  </a:lnTo>
                  <a:lnTo>
                    <a:pt x="936" y="431"/>
                  </a:lnTo>
                  <a:lnTo>
                    <a:pt x="936" y="431"/>
                  </a:lnTo>
                  <a:lnTo>
                    <a:pt x="959" y="431"/>
                  </a:lnTo>
                  <a:lnTo>
                    <a:pt x="959" y="442"/>
                  </a:lnTo>
                  <a:lnTo>
                    <a:pt x="971" y="442"/>
                  </a:lnTo>
                  <a:lnTo>
                    <a:pt x="971" y="442"/>
                  </a:lnTo>
                  <a:lnTo>
                    <a:pt x="981" y="442"/>
                  </a:lnTo>
                  <a:lnTo>
                    <a:pt x="981" y="454"/>
                  </a:lnTo>
                  <a:lnTo>
                    <a:pt x="1008" y="454"/>
                  </a:lnTo>
                  <a:lnTo>
                    <a:pt x="1008" y="454"/>
                  </a:lnTo>
                  <a:lnTo>
                    <a:pt x="1036" y="454"/>
                  </a:lnTo>
                  <a:lnTo>
                    <a:pt x="1036" y="454"/>
                  </a:lnTo>
                  <a:lnTo>
                    <a:pt x="1040" y="454"/>
                  </a:lnTo>
                  <a:lnTo>
                    <a:pt x="1040" y="474"/>
                  </a:lnTo>
                  <a:lnTo>
                    <a:pt x="1044" y="474"/>
                  </a:lnTo>
                  <a:lnTo>
                    <a:pt x="1044" y="474"/>
                  </a:lnTo>
                  <a:lnTo>
                    <a:pt x="1103" y="474"/>
                  </a:lnTo>
                  <a:lnTo>
                    <a:pt x="1103" y="474"/>
                  </a:lnTo>
                </a:path>
              </a:pathLst>
            </a:custGeom>
            <a:noFill/>
            <a:ln w="22225">
              <a:solidFill>
                <a:srgbClr val="1A47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4184651" y="949325"/>
              <a:ext cx="4746625" cy="2324100"/>
            </a:xfrm>
            <a:custGeom>
              <a:avLst/>
              <a:gdLst>
                <a:gd name="T0" fmla="*/ 4 w 878"/>
                <a:gd name="T1" fmla="*/ 6 h 430"/>
                <a:gd name="T2" fmla="*/ 8 w 878"/>
                <a:gd name="T3" fmla="*/ 17 h 430"/>
                <a:gd name="T4" fmla="*/ 12 w 878"/>
                <a:gd name="T5" fmla="*/ 28 h 430"/>
                <a:gd name="T6" fmla="*/ 16 w 878"/>
                <a:gd name="T7" fmla="*/ 34 h 430"/>
                <a:gd name="T8" fmla="*/ 19 w 878"/>
                <a:gd name="T9" fmla="*/ 46 h 430"/>
                <a:gd name="T10" fmla="*/ 23 w 878"/>
                <a:gd name="T11" fmla="*/ 48 h 430"/>
                <a:gd name="T12" fmla="*/ 30 w 878"/>
                <a:gd name="T13" fmla="*/ 54 h 430"/>
                <a:gd name="T14" fmla="*/ 36 w 878"/>
                <a:gd name="T15" fmla="*/ 61 h 430"/>
                <a:gd name="T16" fmla="*/ 40 w 878"/>
                <a:gd name="T17" fmla="*/ 64 h 430"/>
                <a:gd name="T18" fmla="*/ 51 w 878"/>
                <a:gd name="T19" fmla="*/ 70 h 430"/>
                <a:gd name="T20" fmla="*/ 61 w 878"/>
                <a:gd name="T21" fmla="*/ 79 h 430"/>
                <a:gd name="T22" fmla="*/ 65 w 878"/>
                <a:gd name="T23" fmla="*/ 84 h 430"/>
                <a:gd name="T24" fmla="*/ 69 w 878"/>
                <a:gd name="T25" fmla="*/ 89 h 430"/>
                <a:gd name="T26" fmla="*/ 82 w 878"/>
                <a:gd name="T27" fmla="*/ 97 h 430"/>
                <a:gd name="T28" fmla="*/ 87 w 878"/>
                <a:gd name="T29" fmla="*/ 107 h 430"/>
                <a:gd name="T30" fmla="*/ 94 w 878"/>
                <a:gd name="T31" fmla="*/ 111 h 430"/>
                <a:gd name="T32" fmla="*/ 100 w 878"/>
                <a:gd name="T33" fmla="*/ 116 h 430"/>
                <a:gd name="T34" fmla="*/ 112 w 878"/>
                <a:gd name="T35" fmla="*/ 125 h 430"/>
                <a:gd name="T36" fmla="*/ 119 w 878"/>
                <a:gd name="T37" fmla="*/ 132 h 430"/>
                <a:gd name="T38" fmla="*/ 128 w 878"/>
                <a:gd name="T39" fmla="*/ 139 h 430"/>
                <a:gd name="T40" fmla="*/ 132 w 878"/>
                <a:gd name="T41" fmla="*/ 143 h 430"/>
                <a:gd name="T42" fmla="*/ 141 w 878"/>
                <a:gd name="T43" fmla="*/ 147 h 430"/>
                <a:gd name="T44" fmla="*/ 149 w 878"/>
                <a:gd name="T45" fmla="*/ 153 h 430"/>
                <a:gd name="T46" fmla="*/ 160 w 878"/>
                <a:gd name="T47" fmla="*/ 156 h 430"/>
                <a:gd name="T48" fmla="*/ 167 w 878"/>
                <a:gd name="T49" fmla="*/ 162 h 430"/>
                <a:gd name="T50" fmla="*/ 182 w 878"/>
                <a:gd name="T51" fmla="*/ 170 h 430"/>
                <a:gd name="T52" fmla="*/ 196 w 878"/>
                <a:gd name="T53" fmla="*/ 176 h 430"/>
                <a:gd name="T54" fmla="*/ 213 w 878"/>
                <a:gd name="T55" fmla="*/ 182 h 430"/>
                <a:gd name="T56" fmla="*/ 221 w 878"/>
                <a:gd name="T57" fmla="*/ 190 h 430"/>
                <a:gd name="T58" fmla="*/ 230 w 878"/>
                <a:gd name="T59" fmla="*/ 198 h 430"/>
                <a:gd name="T60" fmla="*/ 245 w 878"/>
                <a:gd name="T61" fmla="*/ 206 h 430"/>
                <a:gd name="T62" fmla="*/ 257 w 878"/>
                <a:gd name="T63" fmla="*/ 216 h 430"/>
                <a:gd name="T64" fmla="*/ 268 w 878"/>
                <a:gd name="T65" fmla="*/ 227 h 430"/>
                <a:gd name="T66" fmla="*/ 287 w 878"/>
                <a:gd name="T67" fmla="*/ 237 h 430"/>
                <a:gd name="T68" fmla="*/ 303 w 878"/>
                <a:gd name="T69" fmla="*/ 245 h 430"/>
                <a:gd name="T70" fmla="*/ 313 w 878"/>
                <a:gd name="T71" fmla="*/ 256 h 430"/>
                <a:gd name="T72" fmla="*/ 325 w 878"/>
                <a:gd name="T73" fmla="*/ 262 h 430"/>
                <a:gd name="T74" fmla="*/ 344 w 878"/>
                <a:gd name="T75" fmla="*/ 266 h 430"/>
                <a:gd name="T76" fmla="*/ 351 w 878"/>
                <a:gd name="T77" fmla="*/ 277 h 430"/>
                <a:gd name="T78" fmla="*/ 385 w 878"/>
                <a:gd name="T79" fmla="*/ 282 h 430"/>
                <a:gd name="T80" fmla="*/ 401 w 878"/>
                <a:gd name="T81" fmla="*/ 291 h 430"/>
                <a:gd name="T82" fmla="*/ 428 w 878"/>
                <a:gd name="T83" fmla="*/ 295 h 430"/>
                <a:gd name="T84" fmla="*/ 443 w 878"/>
                <a:gd name="T85" fmla="*/ 307 h 430"/>
                <a:gd name="T86" fmla="*/ 455 w 878"/>
                <a:gd name="T87" fmla="*/ 318 h 430"/>
                <a:gd name="T88" fmla="*/ 474 w 878"/>
                <a:gd name="T89" fmla="*/ 321 h 430"/>
                <a:gd name="T90" fmla="*/ 483 w 878"/>
                <a:gd name="T91" fmla="*/ 323 h 430"/>
                <a:gd name="T92" fmla="*/ 505 w 878"/>
                <a:gd name="T93" fmla="*/ 331 h 430"/>
                <a:gd name="T94" fmla="*/ 527 w 878"/>
                <a:gd name="T95" fmla="*/ 331 h 430"/>
                <a:gd name="T96" fmla="*/ 533 w 878"/>
                <a:gd name="T97" fmla="*/ 331 h 430"/>
                <a:gd name="T98" fmla="*/ 544 w 878"/>
                <a:gd name="T99" fmla="*/ 337 h 430"/>
                <a:gd name="T100" fmla="*/ 550 w 878"/>
                <a:gd name="T101" fmla="*/ 347 h 430"/>
                <a:gd name="T102" fmla="*/ 560 w 878"/>
                <a:gd name="T103" fmla="*/ 347 h 430"/>
                <a:gd name="T104" fmla="*/ 571 w 878"/>
                <a:gd name="T105" fmla="*/ 347 h 430"/>
                <a:gd name="T106" fmla="*/ 598 w 878"/>
                <a:gd name="T107" fmla="*/ 347 h 430"/>
                <a:gd name="T108" fmla="*/ 618 w 878"/>
                <a:gd name="T109" fmla="*/ 357 h 430"/>
                <a:gd name="T110" fmla="*/ 627 w 878"/>
                <a:gd name="T111" fmla="*/ 362 h 430"/>
                <a:gd name="T112" fmla="*/ 639 w 878"/>
                <a:gd name="T113" fmla="*/ 368 h 430"/>
                <a:gd name="T114" fmla="*/ 680 w 878"/>
                <a:gd name="T115" fmla="*/ 382 h 430"/>
                <a:gd name="T116" fmla="*/ 708 w 878"/>
                <a:gd name="T117" fmla="*/ 398 h 430"/>
                <a:gd name="T118" fmla="*/ 755 w 878"/>
                <a:gd name="T119" fmla="*/ 408 h 430"/>
                <a:gd name="T120" fmla="*/ 840 w 878"/>
                <a:gd name="T121" fmla="*/ 43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78" h="43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5"/>
                  </a:lnTo>
                  <a:lnTo>
                    <a:pt x="4" y="5"/>
                  </a:lnTo>
                  <a:lnTo>
                    <a:pt x="4" y="6"/>
                  </a:lnTo>
                  <a:lnTo>
                    <a:pt x="4" y="6"/>
                  </a:lnTo>
                  <a:lnTo>
                    <a:pt x="4" y="8"/>
                  </a:lnTo>
                  <a:lnTo>
                    <a:pt x="5" y="8"/>
                  </a:lnTo>
                  <a:lnTo>
                    <a:pt x="5" y="12"/>
                  </a:lnTo>
                  <a:lnTo>
                    <a:pt x="6" y="12"/>
                  </a:lnTo>
                  <a:lnTo>
                    <a:pt x="6" y="15"/>
                  </a:lnTo>
                  <a:lnTo>
                    <a:pt x="7" y="15"/>
                  </a:lnTo>
                  <a:lnTo>
                    <a:pt x="7" y="17"/>
                  </a:lnTo>
                  <a:lnTo>
                    <a:pt x="8" y="17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8" y="22"/>
                  </a:lnTo>
                  <a:lnTo>
                    <a:pt x="9" y="22"/>
                  </a:lnTo>
                  <a:lnTo>
                    <a:pt x="9" y="23"/>
                  </a:lnTo>
                  <a:lnTo>
                    <a:pt x="11" y="23"/>
                  </a:lnTo>
                  <a:lnTo>
                    <a:pt x="11" y="25"/>
                  </a:lnTo>
                  <a:lnTo>
                    <a:pt x="12" y="25"/>
                  </a:lnTo>
                  <a:lnTo>
                    <a:pt x="12" y="28"/>
                  </a:lnTo>
                  <a:lnTo>
                    <a:pt x="13" y="28"/>
                  </a:lnTo>
                  <a:lnTo>
                    <a:pt x="13" y="29"/>
                  </a:lnTo>
                  <a:lnTo>
                    <a:pt x="14" y="29"/>
                  </a:lnTo>
                  <a:lnTo>
                    <a:pt x="14" y="31"/>
                  </a:lnTo>
                  <a:lnTo>
                    <a:pt x="15" y="31"/>
                  </a:lnTo>
                  <a:lnTo>
                    <a:pt x="15" y="32"/>
                  </a:lnTo>
                  <a:lnTo>
                    <a:pt x="15" y="32"/>
                  </a:lnTo>
                  <a:lnTo>
                    <a:pt x="15" y="34"/>
                  </a:lnTo>
                  <a:lnTo>
                    <a:pt x="16" y="34"/>
                  </a:lnTo>
                  <a:lnTo>
                    <a:pt x="16" y="34"/>
                  </a:lnTo>
                  <a:lnTo>
                    <a:pt x="17" y="34"/>
                  </a:lnTo>
                  <a:lnTo>
                    <a:pt x="17" y="39"/>
                  </a:lnTo>
                  <a:lnTo>
                    <a:pt x="17" y="39"/>
                  </a:lnTo>
                  <a:lnTo>
                    <a:pt x="17" y="42"/>
                  </a:lnTo>
                  <a:lnTo>
                    <a:pt x="18" y="42"/>
                  </a:lnTo>
                  <a:lnTo>
                    <a:pt x="18" y="45"/>
                  </a:lnTo>
                  <a:lnTo>
                    <a:pt x="19" y="45"/>
                  </a:lnTo>
                  <a:lnTo>
                    <a:pt x="19" y="46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2" y="46"/>
                  </a:lnTo>
                  <a:lnTo>
                    <a:pt x="22" y="48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23" y="50"/>
                  </a:lnTo>
                  <a:lnTo>
                    <a:pt x="24" y="50"/>
                  </a:lnTo>
                  <a:lnTo>
                    <a:pt x="24" y="50"/>
                  </a:lnTo>
                  <a:lnTo>
                    <a:pt x="26" y="50"/>
                  </a:lnTo>
                  <a:lnTo>
                    <a:pt x="26" y="51"/>
                  </a:lnTo>
                  <a:lnTo>
                    <a:pt x="29" y="51"/>
                  </a:lnTo>
                  <a:lnTo>
                    <a:pt x="29" y="53"/>
                  </a:lnTo>
                  <a:lnTo>
                    <a:pt x="30" y="53"/>
                  </a:lnTo>
                  <a:lnTo>
                    <a:pt x="30" y="54"/>
                  </a:lnTo>
                  <a:lnTo>
                    <a:pt x="31" y="54"/>
                  </a:lnTo>
                  <a:lnTo>
                    <a:pt x="31" y="56"/>
                  </a:lnTo>
                  <a:lnTo>
                    <a:pt x="31" y="56"/>
                  </a:lnTo>
                  <a:lnTo>
                    <a:pt x="31" y="58"/>
                  </a:lnTo>
                  <a:lnTo>
                    <a:pt x="32" y="58"/>
                  </a:lnTo>
                  <a:lnTo>
                    <a:pt x="32" y="61"/>
                  </a:lnTo>
                  <a:lnTo>
                    <a:pt x="33" y="61"/>
                  </a:lnTo>
                  <a:lnTo>
                    <a:pt x="33" y="61"/>
                  </a:lnTo>
                  <a:lnTo>
                    <a:pt x="36" y="61"/>
                  </a:lnTo>
                  <a:lnTo>
                    <a:pt x="36" y="61"/>
                  </a:lnTo>
                  <a:lnTo>
                    <a:pt x="38" y="61"/>
                  </a:lnTo>
                  <a:lnTo>
                    <a:pt x="38" y="62"/>
                  </a:lnTo>
                  <a:lnTo>
                    <a:pt x="39" y="62"/>
                  </a:lnTo>
                  <a:lnTo>
                    <a:pt x="39" y="62"/>
                  </a:lnTo>
                  <a:lnTo>
                    <a:pt x="39" y="62"/>
                  </a:lnTo>
                  <a:lnTo>
                    <a:pt x="39" y="62"/>
                  </a:lnTo>
                  <a:lnTo>
                    <a:pt x="40" y="62"/>
                  </a:lnTo>
                  <a:lnTo>
                    <a:pt x="40" y="64"/>
                  </a:lnTo>
                  <a:lnTo>
                    <a:pt x="45" y="64"/>
                  </a:lnTo>
                  <a:lnTo>
                    <a:pt x="45" y="66"/>
                  </a:lnTo>
                  <a:lnTo>
                    <a:pt x="48" y="66"/>
                  </a:lnTo>
                  <a:lnTo>
                    <a:pt x="48" y="67"/>
                  </a:lnTo>
                  <a:lnTo>
                    <a:pt x="49" y="67"/>
                  </a:lnTo>
                  <a:lnTo>
                    <a:pt x="49" y="69"/>
                  </a:lnTo>
                  <a:lnTo>
                    <a:pt x="51" y="69"/>
                  </a:lnTo>
                  <a:lnTo>
                    <a:pt x="51" y="70"/>
                  </a:lnTo>
                  <a:lnTo>
                    <a:pt x="51" y="70"/>
                  </a:lnTo>
                  <a:lnTo>
                    <a:pt x="51" y="75"/>
                  </a:lnTo>
                  <a:lnTo>
                    <a:pt x="53" y="75"/>
                  </a:lnTo>
                  <a:lnTo>
                    <a:pt x="53" y="79"/>
                  </a:lnTo>
                  <a:lnTo>
                    <a:pt x="59" y="79"/>
                  </a:lnTo>
                  <a:lnTo>
                    <a:pt x="59" y="79"/>
                  </a:lnTo>
                  <a:lnTo>
                    <a:pt x="60" y="79"/>
                  </a:lnTo>
                  <a:lnTo>
                    <a:pt x="60" y="79"/>
                  </a:lnTo>
                  <a:lnTo>
                    <a:pt x="61" y="79"/>
                  </a:lnTo>
                  <a:lnTo>
                    <a:pt x="61" y="79"/>
                  </a:lnTo>
                  <a:lnTo>
                    <a:pt x="62" y="79"/>
                  </a:lnTo>
                  <a:lnTo>
                    <a:pt x="62" y="79"/>
                  </a:lnTo>
                  <a:lnTo>
                    <a:pt x="62" y="79"/>
                  </a:lnTo>
                  <a:lnTo>
                    <a:pt x="62" y="82"/>
                  </a:lnTo>
                  <a:lnTo>
                    <a:pt x="63" y="82"/>
                  </a:lnTo>
                  <a:lnTo>
                    <a:pt x="63" y="84"/>
                  </a:lnTo>
                  <a:lnTo>
                    <a:pt x="64" y="84"/>
                  </a:lnTo>
                  <a:lnTo>
                    <a:pt x="64" y="84"/>
                  </a:lnTo>
                  <a:lnTo>
                    <a:pt x="65" y="84"/>
                  </a:lnTo>
                  <a:lnTo>
                    <a:pt x="65" y="84"/>
                  </a:lnTo>
                  <a:lnTo>
                    <a:pt x="66" y="84"/>
                  </a:lnTo>
                  <a:lnTo>
                    <a:pt x="66" y="85"/>
                  </a:lnTo>
                  <a:lnTo>
                    <a:pt x="68" y="85"/>
                  </a:lnTo>
                  <a:lnTo>
                    <a:pt x="68" y="89"/>
                  </a:lnTo>
                  <a:lnTo>
                    <a:pt x="69" y="89"/>
                  </a:lnTo>
                  <a:lnTo>
                    <a:pt x="69" y="89"/>
                  </a:lnTo>
                  <a:lnTo>
                    <a:pt x="69" y="89"/>
                  </a:lnTo>
                  <a:lnTo>
                    <a:pt x="69" y="89"/>
                  </a:lnTo>
                  <a:lnTo>
                    <a:pt x="72" y="89"/>
                  </a:lnTo>
                  <a:lnTo>
                    <a:pt x="72" y="92"/>
                  </a:lnTo>
                  <a:lnTo>
                    <a:pt x="75" y="92"/>
                  </a:lnTo>
                  <a:lnTo>
                    <a:pt x="75" y="94"/>
                  </a:lnTo>
                  <a:lnTo>
                    <a:pt x="79" y="94"/>
                  </a:lnTo>
                  <a:lnTo>
                    <a:pt x="79" y="94"/>
                  </a:lnTo>
                  <a:lnTo>
                    <a:pt x="79" y="94"/>
                  </a:lnTo>
                  <a:lnTo>
                    <a:pt x="79" y="97"/>
                  </a:lnTo>
                  <a:lnTo>
                    <a:pt x="82" y="97"/>
                  </a:lnTo>
                  <a:lnTo>
                    <a:pt x="82" y="99"/>
                  </a:lnTo>
                  <a:lnTo>
                    <a:pt x="83" y="99"/>
                  </a:lnTo>
                  <a:lnTo>
                    <a:pt x="83" y="102"/>
                  </a:lnTo>
                  <a:lnTo>
                    <a:pt x="83" y="102"/>
                  </a:lnTo>
                  <a:lnTo>
                    <a:pt x="83" y="106"/>
                  </a:lnTo>
                  <a:lnTo>
                    <a:pt x="84" y="106"/>
                  </a:lnTo>
                  <a:lnTo>
                    <a:pt x="84" y="107"/>
                  </a:lnTo>
                  <a:lnTo>
                    <a:pt x="87" y="107"/>
                  </a:lnTo>
                  <a:lnTo>
                    <a:pt x="87" y="107"/>
                  </a:lnTo>
                  <a:lnTo>
                    <a:pt x="87" y="107"/>
                  </a:lnTo>
                  <a:lnTo>
                    <a:pt x="87" y="107"/>
                  </a:lnTo>
                  <a:lnTo>
                    <a:pt x="88" y="107"/>
                  </a:lnTo>
                  <a:lnTo>
                    <a:pt x="88" y="107"/>
                  </a:lnTo>
                  <a:lnTo>
                    <a:pt x="90" y="107"/>
                  </a:lnTo>
                  <a:lnTo>
                    <a:pt x="90" y="109"/>
                  </a:lnTo>
                  <a:lnTo>
                    <a:pt x="91" y="109"/>
                  </a:lnTo>
                  <a:lnTo>
                    <a:pt x="91" y="111"/>
                  </a:lnTo>
                  <a:lnTo>
                    <a:pt x="94" y="111"/>
                  </a:lnTo>
                  <a:lnTo>
                    <a:pt x="94" y="113"/>
                  </a:lnTo>
                  <a:lnTo>
                    <a:pt x="95" y="113"/>
                  </a:lnTo>
                  <a:lnTo>
                    <a:pt x="95" y="114"/>
                  </a:lnTo>
                  <a:lnTo>
                    <a:pt x="97" y="114"/>
                  </a:lnTo>
                  <a:lnTo>
                    <a:pt x="97" y="114"/>
                  </a:lnTo>
                  <a:lnTo>
                    <a:pt x="98" y="114"/>
                  </a:lnTo>
                  <a:lnTo>
                    <a:pt x="98" y="116"/>
                  </a:lnTo>
                  <a:lnTo>
                    <a:pt x="100" y="116"/>
                  </a:lnTo>
                  <a:lnTo>
                    <a:pt x="100" y="116"/>
                  </a:lnTo>
                  <a:lnTo>
                    <a:pt x="102" y="116"/>
                  </a:lnTo>
                  <a:lnTo>
                    <a:pt x="102" y="116"/>
                  </a:lnTo>
                  <a:lnTo>
                    <a:pt x="103" y="116"/>
                  </a:lnTo>
                  <a:lnTo>
                    <a:pt x="103" y="120"/>
                  </a:lnTo>
                  <a:lnTo>
                    <a:pt x="104" y="120"/>
                  </a:lnTo>
                  <a:lnTo>
                    <a:pt x="104" y="123"/>
                  </a:lnTo>
                  <a:lnTo>
                    <a:pt x="107" y="123"/>
                  </a:lnTo>
                  <a:lnTo>
                    <a:pt x="107" y="125"/>
                  </a:lnTo>
                  <a:lnTo>
                    <a:pt x="112" y="125"/>
                  </a:lnTo>
                  <a:lnTo>
                    <a:pt x="112" y="125"/>
                  </a:lnTo>
                  <a:lnTo>
                    <a:pt x="112" y="125"/>
                  </a:lnTo>
                  <a:lnTo>
                    <a:pt x="112" y="127"/>
                  </a:lnTo>
                  <a:lnTo>
                    <a:pt x="113" y="127"/>
                  </a:lnTo>
                  <a:lnTo>
                    <a:pt x="113" y="127"/>
                  </a:lnTo>
                  <a:lnTo>
                    <a:pt x="114" y="127"/>
                  </a:lnTo>
                  <a:lnTo>
                    <a:pt x="114" y="129"/>
                  </a:lnTo>
                  <a:lnTo>
                    <a:pt x="119" y="129"/>
                  </a:lnTo>
                  <a:lnTo>
                    <a:pt x="119" y="132"/>
                  </a:lnTo>
                  <a:lnTo>
                    <a:pt x="119" y="132"/>
                  </a:lnTo>
                  <a:lnTo>
                    <a:pt x="119" y="134"/>
                  </a:lnTo>
                  <a:lnTo>
                    <a:pt x="120" y="134"/>
                  </a:lnTo>
                  <a:lnTo>
                    <a:pt x="120" y="136"/>
                  </a:lnTo>
                  <a:lnTo>
                    <a:pt x="121" y="136"/>
                  </a:lnTo>
                  <a:lnTo>
                    <a:pt x="121" y="138"/>
                  </a:lnTo>
                  <a:lnTo>
                    <a:pt x="127" y="138"/>
                  </a:lnTo>
                  <a:lnTo>
                    <a:pt x="127" y="139"/>
                  </a:lnTo>
                  <a:lnTo>
                    <a:pt x="128" y="139"/>
                  </a:lnTo>
                  <a:lnTo>
                    <a:pt x="128" y="141"/>
                  </a:lnTo>
                  <a:lnTo>
                    <a:pt x="129" y="141"/>
                  </a:lnTo>
                  <a:lnTo>
                    <a:pt x="129" y="141"/>
                  </a:lnTo>
                  <a:lnTo>
                    <a:pt x="130" y="141"/>
                  </a:lnTo>
                  <a:lnTo>
                    <a:pt x="130" y="143"/>
                  </a:lnTo>
                  <a:lnTo>
                    <a:pt x="131" y="143"/>
                  </a:lnTo>
                  <a:lnTo>
                    <a:pt x="131" y="143"/>
                  </a:lnTo>
                  <a:lnTo>
                    <a:pt x="132" y="143"/>
                  </a:lnTo>
                  <a:lnTo>
                    <a:pt x="132" y="143"/>
                  </a:lnTo>
                  <a:lnTo>
                    <a:pt x="134" y="143"/>
                  </a:lnTo>
                  <a:lnTo>
                    <a:pt x="134" y="143"/>
                  </a:lnTo>
                  <a:lnTo>
                    <a:pt x="135" y="143"/>
                  </a:lnTo>
                  <a:lnTo>
                    <a:pt x="135" y="143"/>
                  </a:lnTo>
                  <a:lnTo>
                    <a:pt x="136" y="143"/>
                  </a:lnTo>
                  <a:lnTo>
                    <a:pt x="136" y="145"/>
                  </a:lnTo>
                  <a:lnTo>
                    <a:pt x="139" y="145"/>
                  </a:lnTo>
                  <a:lnTo>
                    <a:pt x="139" y="147"/>
                  </a:lnTo>
                  <a:lnTo>
                    <a:pt x="141" y="147"/>
                  </a:lnTo>
                  <a:lnTo>
                    <a:pt x="141" y="149"/>
                  </a:lnTo>
                  <a:lnTo>
                    <a:pt x="142" y="149"/>
                  </a:lnTo>
                  <a:lnTo>
                    <a:pt x="142" y="149"/>
                  </a:lnTo>
                  <a:lnTo>
                    <a:pt x="143" y="149"/>
                  </a:lnTo>
                  <a:lnTo>
                    <a:pt x="143" y="149"/>
                  </a:lnTo>
                  <a:lnTo>
                    <a:pt x="145" y="149"/>
                  </a:lnTo>
                  <a:lnTo>
                    <a:pt x="145" y="151"/>
                  </a:lnTo>
                  <a:lnTo>
                    <a:pt x="149" y="151"/>
                  </a:lnTo>
                  <a:lnTo>
                    <a:pt x="149" y="153"/>
                  </a:lnTo>
                  <a:lnTo>
                    <a:pt x="151" y="153"/>
                  </a:lnTo>
                  <a:lnTo>
                    <a:pt x="151" y="154"/>
                  </a:lnTo>
                  <a:lnTo>
                    <a:pt x="152" y="154"/>
                  </a:lnTo>
                  <a:lnTo>
                    <a:pt x="152" y="154"/>
                  </a:lnTo>
                  <a:lnTo>
                    <a:pt x="155" y="154"/>
                  </a:lnTo>
                  <a:lnTo>
                    <a:pt x="155" y="154"/>
                  </a:lnTo>
                  <a:lnTo>
                    <a:pt x="158" y="154"/>
                  </a:lnTo>
                  <a:lnTo>
                    <a:pt x="158" y="156"/>
                  </a:lnTo>
                  <a:lnTo>
                    <a:pt x="160" y="156"/>
                  </a:lnTo>
                  <a:lnTo>
                    <a:pt x="160" y="158"/>
                  </a:lnTo>
                  <a:lnTo>
                    <a:pt x="162" y="158"/>
                  </a:lnTo>
                  <a:lnTo>
                    <a:pt x="162" y="158"/>
                  </a:lnTo>
                  <a:lnTo>
                    <a:pt x="163" y="158"/>
                  </a:lnTo>
                  <a:lnTo>
                    <a:pt x="163" y="160"/>
                  </a:lnTo>
                  <a:lnTo>
                    <a:pt x="166" y="160"/>
                  </a:lnTo>
                  <a:lnTo>
                    <a:pt x="166" y="162"/>
                  </a:lnTo>
                  <a:lnTo>
                    <a:pt x="167" y="162"/>
                  </a:lnTo>
                  <a:lnTo>
                    <a:pt x="167" y="162"/>
                  </a:lnTo>
                  <a:lnTo>
                    <a:pt x="168" y="162"/>
                  </a:lnTo>
                  <a:lnTo>
                    <a:pt x="168" y="164"/>
                  </a:lnTo>
                  <a:lnTo>
                    <a:pt x="168" y="164"/>
                  </a:lnTo>
                  <a:lnTo>
                    <a:pt x="168" y="166"/>
                  </a:lnTo>
                  <a:lnTo>
                    <a:pt x="172" y="166"/>
                  </a:lnTo>
                  <a:lnTo>
                    <a:pt x="172" y="168"/>
                  </a:lnTo>
                  <a:lnTo>
                    <a:pt x="175" y="168"/>
                  </a:lnTo>
                  <a:lnTo>
                    <a:pt x="175" y="170"/>
                  </a:lnTo>
                  <a:lnTo>
                    <a:pt x="182" y="170"/>
                  </a:lnTo>
                  <a:lnTo>
                    <a:pt x="182" y="170"/>
                  </a:lnTo>
                  <a:lnTo>
                    <a:pt x="183" y="170"/>
                  </a:lnTo>
                  <a:lnTo>
                    <a:pt x="183" y="172"/>
                  </a:lnTo>
                  <a:lnTo>
                    <a:pt x="184" y="172"/>
                  </a:lnTo>
                  <a:lnTo>
                    <a:pt x="184" y="174"/>
                  </a:lnTo>
                  <a:lnTo>
                    <a:pt x="192" y="174"/>
                  </a:lnTo>
                  <a:lnTo>
                    <a:pt x="192" y="176"/>
                  </a:lnTo>
                  <a:lnTo>
                    <a:pt x="196" y="176"/>
                  </a:lnTo>
                  <a:lnTo>
                    <a:pt x="196" y="176"/>
                  </a:lnTo>
                  <a:lnTo>
                    <a:pt x="198" y="176"/>
                  </a:lnTo>
                  <a:lnTo>
                    <a:pt x="198" y="178"/>
                  </a:lnTo>
                  <a:lnTo>
                    <a:pt x="200" y="178"/>
                  </a:lnTo>
                  <a:lnTo>
                    <a:pt x="200" y="178"/>
                  </a:lnTo>
                  <a:lnTo>
                    <a:pt x="202" y="178"/>
                  </a:lnTo>
                  <a:lnTo>
                    <a:pt x="202" y="178"/>
                  </a:lnTo>
                  <a:lnTo>
                    <a:pt x="207" y="178"/>
                  </a:lnTo>
                  <a:lnTo>
                    <a:pt x="207" y="182"/>
                  </a:lnTo>
                  <a:lnTo>
                    <a:pt x="213" y="182"/>
                  </a:lnTo>
                  <a:lnTo>
                    <a:pt x="213" y="184"/>
                  </a:lnTo>
                  <a:lnTo>
                    <a:pt x="214" y="184"/>
                  </a:lnTo>
                  <a:lnTo>
                    <a:pt x="214" y="186"/>
                  </a:lnTo>
                  <a:lnTo>
                    <a:pt x="215" y="186"/>
                  </a:lnTo>
                  <a:lnTo>
                    <a:pt x="215" y="186"/>
                  </a:lnTo>
                  <a:lnTo>
                    <a:pt x="219" y="186"/>
                  </a:lnTo>
                  <a:lnTo>
                    <a:pt x="219" y="186"/>
                  </a:lnTo>
                  <a:lnTo>
                    <a:pt x="221" y="186"/>
                  </a:lnTo>
                  <a:lnTo>
                    <a:pt x="221" y="190"/>
                  </a:lnTo>
                  <a:lnTo>
                    <a:pt x="222" y="190"/>
                  </a:lnTo>
                  <a:lnTo>
                    <a:pt x="222" y="192"/>
                  </a:lnTo>
                  <a:lnTo>
                    <a:pt x="225" y="192"/>
                  </a:lnTo>
                  <a:lnTo>
                    <a:pt x="225" y="194"/>
                  </a:lnTo>
                  <a:lnTo>
                    <a:pt x="226" y="194"/>
                  </a:lnTo>
                  <a:lnTo>
                    <a:pt x="226" y="196"/>
                  </a:lnTo>
                  <a:lnTo>
                    <a:pt x="228" y="196"/>
                  </a:lnTo>
                  <a:lnTo>
                    <a:pt x="228" y="198"/>
                  </a:lnTo>
                  <a:lnTo>
                    <a:pt x="230" y="198"/>
                  </a:lnTo>
                  <a:lnTo>
                    <a:pt x="230" y="200"/>
                  </a:lnTo>
                  <a:lnTo>
                    <a:pt x="230" y="200"/>
                  </a:lnTo>
                  <a:lnTo>
                    <a:pt x="230" y="202"/>
                  </a:lnTo>
                  <a:lnTo>
                    <a:pt x="235" y="202"/>
                  </a:lnTo>
                  <a:lnTo>
                    <a:pt x="235" y="204"/>
                  </a:lnTo>
                  <a:lnTo>
                    <a:pt x="237" y="204"/>
                  </a:lnTo>
                  <a:lnTo>
                    <a:pt x="237" y="206"/>
                  </a:lnTo>
                  <a:lnTo>
                    <a:pt x="245" y="206"/>
                  </a:lnTo>
                  <a:lnTo>
                    <a:pt x="245" y="206"/>
                  </a:lnTo>
                  <a:lnTo>
                    <a:pt x="248" y="206"/>
                  </a:lnTo>
                  <a:lnTo>
                    <a:pt x="248" y="208"/>
                  </a:lnTo>
                  <a:lnTo>
                    <a:pt x="250" y="208"/>
                  </a:lnTo>
                  <a:lnTo>
                    <a:pt x="250" y="212"/>
                  </a:lnTo>
                  <a:lnTo>
                    <a:pt x="253" y="212"/>
                  </a:lnTo>
                  <a:lnTo>
                    <a:pt x="253" y="214"/>
                  </a:lnTo>
                  <a:lnTo>
                    <a:pt x="256" y="214"/>
                  </a:lnTo>
                  <a:lnTo>
                    <a:pt x="256" y="216"/>
                  </a:lnTo>
                  <a:lnTo>
                    <a:pt x="257" y="216"/>
                  </a:lnTo>
                  <a:lnTo>
                    <a:pt x="257" y="218"/>
                  </a:lnTo>
                  <a:lnTo>
                    <a:pt x="260" y="218"/>
                  </a:lnTo>
                  <a:lnTo>
                    <a:pt x="260" y="220"/>
                  </a:lnTo>
                  <a:lnTo>
                    <a:pt x="263" y="220"/>
                  </a:lnTo>
                  <a:lnTo>
                    <a:pt x="263" y="223"/>
                  </a:lnTo>
                  <a:lnTo>
                    <a:pt x="265" y="223"/>
                  </a:lnTo>
                  <a:lnTo>
                    <a:pt x="265" y="225"/>
                  </a:lnTo>
                  <a:lnTo>
                    <a:pt x="268" y="225"/>
                  </a:lnTo>
                  <a:lnTo>
                    <a:pt x="268" y="227"/>
                  </a:lnTo>
                  <a:lnTo>
                    <a:pt x="275" y="227"/>
                  </a:lnTo>
                  <a:lnTo>
                    <a:pt x="275" y="229"/>
                  </a:lnTo>
                  <a:lnTo>
                    <a:pt x="277" y="229"/>
                  </a:lnTo>
                  <a:lnTo>
                    <a:pt x="277" y="233"/>
                  </a:lnTo>
                  <a:lnTo>
                    <a:pt x="281" y="233"/>
                  </a:lnTo>
                  <a:lnTo>
                    <a:pt x="281" y="235"/>
                  </a:lnTo>
                  <a:lnTo>
                    <a:pt x="287" y="235"/>
                  </a:lnTo>
                  <a:lnTo>
                    <a:pt x="287" y="237"/>
                  </a:lnTo>
                  <a:lnTo>
                    <a:pt x="287" y="237"/>
                  </a:lnTo>
                  <a:lnTo>
                    <a:pt x="287" y="239"/>
                  </a:lnTo>
                  <a:lnTo>
                    <a:pt x="288" y="239"/>
                  </a:lnTo>
                  <a:lnTo>
                    <a:pt x="288" y="241"/>
                  </a:lnTo>
                  <a:lnTo>
                    <a:pt x="293" y="241"/>
                  </a:lnTo>
                  <a:lnTo>
                    <a:pt x="293" y="243"/>
                  </a:lnTo>
                  <a:lnTo>
                    <a:pt x="300" y="243"/>
                  </a:lnTo>
                  <a:lnTo>
                    <a:pt x="300" y="245"/>
                  </a:lnTo>
                  <a:lnTo>
                    <a:pt x="303" y="245"/>
                  </a:lnTo>
                  <a:lnTo>
                    <a:pt x="303" y="245"/>
                  </a:lnTo>
                  <a:lnTo>
                    <a:pt x="305" y="245"/>
                  </a:lnTo>
                  <a:lnTo>
                    <a:pt x="305" y="247"/>
                  </a:lnTo>
                  <a:lnTo>
                    <a:pt x="305" y="247"/>
                  </a:lnTo>
                  <a:lnTo>
                    <a:pt x="305" y="250"/>
                  </a:lnTo>
                  <a:lnTo>
                    <a:pt x="308" y="250"/>
                  </a:lnTo>
                  <a:lnTo>
                    <a:pt x="308" y="252"/>
                  </a:lnTo>
                  <a:lnTo>
                    <a:pt x="312" y="252"/>
                  </a:lnTo>
                  <a:lnTo>
                    <a:pt x="312" y="256"/>
                  </a:lnTo>
                  <a:lnTo>
                    <a:pt x="313" y="256"/>
                  </a:lnTo>
                  <a:lnTo>
                    <a:pt x="313" y="256"/>
                  </a:lnTo>
                  <a:lnTo>
                    <a:pt x="315" y="256"/>
                  </a:lnTo>
                  <a:lnTo>
                    <a:pt x="315" y="258"/>
                  </a:lnTo>
                  <a:lnTo>
                    <a:pt x="317" y="258"/>
                  </a:lnTo>
                  <a:lnTo>
                    <a:pt x="317" y="260"/>
                  </a:lnTo>
                  <a:lnTo>
                    <a:pt x="320" y="260"/>
                  </a:lnTo>
                  <a:lnTo>
                    <a:pt x="320" y="262"/>
                  </a:lnTo>
                  <a:lnTo>
                    <a:pt x="325" y="262"/>
                  </a:lnTo>
                  <a:lnTo>
                    <a:pt x="325" y="262"/>
                  </a:lnTo>
                  <a:lnTo>
                    <a:pt x="333" y="262"/>
                  </a:lnTo>
                  <a:lnTo>
                    <a:pt x="333" y="264"/>
                  </a:lnTo>
                  <a:lnTo>
                    <a:pt x="336" y="264"/>
                  </a:lnTo>
                  <a:lnTo>
                    <a:pt x="336" y="264"/>
                  </a:lnTo>
                  <a:lnTo>
                    <a:pt x="337" y="264"/>
                  </a:lnTo>
                  <a:lnTo>
                    <a:pt x="337" y="266"/>
                  </a:lnTo>
                  <a:lnTo>
                    <a:pt x="342" y="266"/>
                  </a:lnTo>
                  <a:lnTo>
                    <a:pt x="342" y="266"/>
                  </a:lnTo>
                  <a:lnTo>
                    <a:pt x="344" y="266"/>
                  </a:lnTo>
                  <a:lnTo>
                    <a:pt x="344" y="269"/>
                  </a:lnTo>
                  <a:lnTo>
                    <a:pt x="346" y="269"/>
                  </a:lnTo>
                  <a:lnTo>
                    <a:pt x="346" y="271"/>
                  </a:lnTo>
                  <a:lnTo>
                    <a:pt x="350" y="271"/>
                  </a:lnTo>
                  <a:lnTo>
                    <a:pt x="350" y="273"/>
                  </a:lnTo>
                  <a:lnTo>
                    <a:pt x="350" y="273"/>
                  </a:lnTo>
                  <a:lnTo>
                    <a:pt x="350" y="275"/>
                  </a:lnTo>
                  <a:lnTo>
                    <a:pt x="351" y="275"/>
                  </a:lnTo>
                  <a:lnTo>
                    <a:pt x="351" y="277"/>
                  </a:lnTo>
                  <a:lnTo>
                    <a:pt x="362" y="277"/>
                  </a:lnTo>
                  <a:lnTo>
                    <a:pt x="362" y="277"/>
                  </a:lnTo>
                  <a:lnTo>
                    <a:pt x="365" y="277"/>
                  </a:lnTo>
                  <a:lnTo>
                    <a:pt x="365" y="280"/>
                  </a:lnTo>
                  <a:lnTo>
                    <a:pt x="381" y="280"/>
                  </a:lnTo>
                  <a:lnTo>
                    <a:pt x="381" y="280"/>
                  </a:lnTo>
                  <a:lnTo>
                    <a:pt x="381" y="280"/>
                  </a:lnTo>
                  <a:lnTo>
                    <a:pt x="381" y="282"/>
                  </a:lnTo>
                  <a:lnTo>
                    <a:pt x="385" y="282"/>
                  </a:lnTo>
                  <a:lnTo>
                    <a:pt x="385" y="284"/>
                  </a:lnTo>
                  <a:lnTo>
                    <a:pt x="388" y="284"/>
                  </a:lnTo>
                  <a:lnTo>
                    <a:pt x="388" y="286"/>
                  </a:lnTo>
                  <a:lnTo>
                    <a:pt x="392" y="286"/>
                  </a:lnTo>
                  <a:lnTo>
                    <a:pt x="392" y="288"/>
                  </a:lnTo>
                  <a:lnTo>
                    <a:pt x="393" y="288"/>
                  </a:lnTo>
                  <a:lnTo>
                    <a:pt x="393" y="288"/>
                  </a:lnTo>
                  <a:lnTo>
                    <a:pt x="401" y="288"/>
                  </a:lnTo>
                  <a:lnTo>
                    <a:pt x="401" y="291"/>
                  </a:lnTo>
                  <a:lnTo>
                    <a:pt x="407" y="291"/>
                  </a:lnTo>
                  <a:lnTo>
                    <a:pt x="407" y="291"/>
                  </a:lnTo>
                  <a:lnTo>
                    <a:pt x="413" y="291"/>
                  </a:lnTo>
                  <a:lnTo>
                    <a:pt x="413" y="291"/>
                  </a:lnTo>
                  <a:lnTo>
                    <a:pt x="423" y="291"/>
                  </a:lnTo>
                  <a:lnTo>
                    <a:pt x="423" y="293"/>
                  </a:lnTo>
                  <a:lnTo>
                    <a:pt x="425" y="293"/>
                  </a:lnTo>
                  <a:lnTo>
                    <a:pt x="425" y="295"/>
                  </a:lnTo>
                  <a:lnTo>
                    <a:pt x="428" y="295"/>
                  </a:lnTo>
                  <a:lnTo>
                    <a:pt x="428" y="298"/>
                  </a:lnTo>
                  <a:lnTo>
                    <a:pt x="430" y="298"/>
                  </a:lnTo>
                  <a:lnTo>
                    <a:pt x="430" y="300"/>
                  </a:lnTo>
                  <a:lnTo>
                    <a:pt x="430" y="300"/>
                  </a:lnTo>
                  <a:lnTo>
                    <a:pt x="430" y="300"/>
                  </a:lnTo>
                  <a:lnTo>
                    <a:pt x="437" y="300"/>
                  </a:lnTo>
                  <a:lnTo>
                    <a:pt x="437" y="302"/>
                  </a:lnTo>
                  <a:lnTo>
                    <a:pt x="443" y="302"/>
                  </a:lnTo>
                  <a:lnTo>
                    <a:pt x="443" y="307"/>
                  </a:lnTo>
                  <a:lnTo>
                    <a:pt x="448" y="307"/>
                  </a:lnTo>
                  <a:lnTo>
                    <a:pt x="448" y="309"/>
                  </a:lnTo>
                  <a:lnTo>
                    <a:pt x="450" y="309"/>
                  </a:lnTo>
                  <a:lnTo>
                    <a:pt x="450" y="312"/>
                  </a:lnTo>
                  <a:lnTo>
                    <a:pt x="452" y="312"/>
                  </a:lnTo>
                  <a:lnTo>
                    <a:pt x="452" y="316"/>
                  </a:lnTo>
                  <a:lnTo>
                    <a:pt x="453" y="316"/>
                  </a:lnTo>
                  <a:lnTo>
                    <a:pt x="453" y="318"/>
                  </a:lnTo>
                  <a:lnTo>
                    <a:pt x="455" y="318"/>
                  </a:lnTo>
                  <a:lnTo>
                    <a:pt x="455" y="321"/>
                  </a:lnTo>
                  <a:lnTo>
                    <a:pt x="464" y="321"/>
                  </a:lnTo>
                  <a:lnTo>
                    <a:pt x="464" y="321"/>
                  </a:lnTo>
                  <a:lnTo>
                    <a:pt x="465" y="321"/>
                  </a:lnTo>
                  <a:lnTo>
                    <a:pt x="465" y="321"/>
                  </a:lnTo>
                  <a:lnTo>
                    <a:pt x="468" y="321"/>
                  </a:lnTo>
                  <a:lnTo>
                    <a:pt x="468" y="321"/>
                  </a:lnTo>
                  <a:lnTo>
                    <a:pt x="474" y="321"/>
                  </a:lnTo>
                  <a:lnTo>
                    <a:pt x="474" y="321"/>
                  </a:lnTo>
                  <a:lnTo>
                    <a:pt x="476" y="321"/>
                  </a:lnTo>
                  <a:lnTo>
                    <a:pt x="476" y="321"/>
                  </a:lnTo>
                  <a:lnTo>
                    <a:pt x="478" y="321"/>
                  </a:lnTo>
                  <a:lnTo>
                    <a:pt x="478" y="321"/>
                  </a:lnTo>
                  <a:lnTo>
                    <a:pt x="479" y="321"/>
                  </a:lnTo>
                  <a:lnTo>
                    <a:pt x="479" y="321"/>
                  </a:lnTo>
                  <a:lnTo>
                    <a:pt x="481" y="321"/>
                  </a:lnTo>
                  <a:lnTo>
                    <a:pt x="481" y="323"/>
                  </a:lnTo>
                  <a:lnTo>
                    <a:pt x="483" y="323"/>
                  </a:lnTo>
                  <a:lnTo>
                    <a:pt x="483" y="326"/>
                  </a:lnTo>
                  <a:lnTo>
                    <a:pt x="489" y="326"/>
                  </a:lnTo>
                  <a:lnTo>
                    <a:pt x="489" y="326"/>
                  </a:lnTo>
                  <a:lnTo>
                    <a:pt x="491" y="326"/>
                  </a:lnTo>
                  <a:lnTo>
                    <a:pt x="491" y="328"/>
                  </a:lnTo>
                  <a:lnTo>
                    <a:pt x="504" y="328"/>
                  </a:lnTo>
                  <a:lnTo>
                    <a:pt x="504" y="331"/>
                  </a:lnTo>
                  <a:lnTo>
                    <a:pt x="505" y="331"/>
                  </a:lnTo>
                  <a:lnTo>
                    <a:pt x="505" y="331"/>
                  </a:lnTo>
                  <a:lnTo>
                    <a:pt x="509" y="331"/>
                  </a:lnTo>
                  <a:lnTo>
                    <a:pt x="509" y="331"/>
                  </a:lnTo>
                  <a:lnTo>
                    <a:pt x="514" y="331"/>
                  </a:lnTo>
                  <a:lnTo>
                    <a:pt x="514" y="331"/>
                  </a:lnTo>
                  <a:lnTo>
                    <a:pt x="517" y="331"/>
                  </a:lnTo>
                  <a:lnTo>
                    <a:pt x="517" y="331"/>
                  </a:lnTo>
                  <a:lnTo>
                    <a:pt x="519" y="331"/>
                  </a:lnTo>
                  <a:lnTo>
                    <a:pt x="519" y="331"/>
                  </a:lnTo>
                  <a:lnTo>
                    <a:pt x="527" y="331"/>
                  </a:lnTo>
                  <a:lnTo>
                    <a:pt x="527" y="331"/>
                  </a:lnTo>
                  <a:lnTo>
                    <a:pt x="528" y="331"/>
                  </a:lnTo>
                  <a:lnTo>
                    <a:pt x="528" y="331"/>
                  </a:lnTo>
                  <a:lnTo>
                    <a:pt x="530" y="331"/>
                  </a:lnTo>
                  <a:lnTo>
                    <a:pt x="530" y="331"/>
                  </a:lnTo>
                  <a:lnTo>
                    <a:pt x="532" y="331"/>
                  </a:lnTo>
                  <a:lnTo>
                    <a:pt x="532" y="331"/>
                  </a:lnTo>
                  <a:lnTo>
                    <a:pt x="533" y="331"/>
                  </a:lnTo>
                  <a:lnTo>
                    <a:pt x="533" y="331"/>
                  </a:lnTo>
                  <a:lnTo>
                    <a:pt x="535" y="331"/>
                  </a:lnTo>
                  <a:lnTo>
                    <a:pt x="535" y="331"/>
                  </a:lnTo>
                  <a:lnTo>
                    <a:pt x="536" y="331"/>
                  </a:lnTo>
                  <a:lnTo>
                    <a:pt x="536" y="334"/>
                  </a:lnTo>
                  <a:lnTo>
                    <a:pt x="537" y="334"/>
                  </a:lnTo>
                  <a:lnTo>
                    <a:pt x="537" y="337"/>
                  </a:lnTo>
                  <a:lnTo>
                    <a:pt x="537" y="337"/>
                  </a:lnTo>
                  <a:lnTo>
                    <a:pt x="537" y="337"/>
                  </a:lnTo>
                  <a:lnTo>
                    <a:pt x="544" y="337"/>
                  </a:lnTo>
                  <a:lnTo>
                    <a:pt x="544" y="337"/>
                  </a:lnTo>
                  <a:lnTo>
                    <a:pt x="547" y="337"/>
                  </a:lnTo>
                  <a:lnTo>
                    <a:pt x="547" y="337"/>
                  </a:lnTo>
                  <a:lnTo>
                    <a:pt x="548" y="337"/>
                  </a:lnTo>
                  <a:lnTo>
                    <a:pt x="548" y="337"/>
                  </a:lnTo>
                  <a:lnTo>
                    <a:pt x="549" y="337"/>
                  </a:lnTo>
                  <a:lnTo>
                    <a:pt x="549" y="340"/>
                  </a:lnTo>
                  <a:lnTo>
                    <a:pt x="550" y="340"/>
                  </a:lnTo>
                  <a:lnTo>
                    <a:pt x="550" y="347"/>
                  </a:lnTo>
                  <a:lnTo>
                    <a:pt x="551" y="347"/>
                  </a:lnTo>
                  <a:lnTo>
                    <a:pt x="551" y="347"/>
                  </a:lnTo>
                  <a:lnTo>
                    <a:pt x="554" y="347"/>
                  </a:lnTo>
                  <a:lnTo>
                    <a:pt x="554" y="347"/>
                  </a:lnTo>
                  <a:lnTo>
                    <a:pt x="556" y="347"/>
                  </a:lnTo>
                  <a:lnTo>
                    <a:pt x="556" y="347"/>
                  </a:lnTo>
                  <a:lnTo>
                    <a:pt x="559" y="347"/>
                  </a:lnTo>
                  <a:lnTo>
                    <a:pt x="559" y="347"/>
                  </a:lnTo>
                  <a:lnTo>
                    <a:pt x="560" y="347"/>
                  </a:lnTo>
                  <a:lnTo>
                    <a:pt x="560" y="347"/>
                  </a:lnTo>
                  <a:lnTo>
                    <a:pt x="562" y="347"/>
                  </a:lnTo>
                  <a:lnTo>
                    <a:pt x="562" y="347"/>
                  </a:lnTo>
                  <a:lnTo>
                    <a:pt x="565" y="347"/>
                  </a:lnTo>
                  <a:lnTo>
                    <a:pt x="565" y="347"/>
                  </a:lnTo>
                  <a:lnTo>
                    <a:pt x="571" y="347"/>
                  </a:lnTo>
                  <a:lnTo>
                    <a:pt x="571" y="347"/>
                  </a:lnTo>
                  <a:lnTo>
                    <a:pt x="571" y="347"/>
                  </a:lnTo>
                  <a:lnTo>
                    <a:pt x="571" y="347"/>
                  </a:lnTo>
                  <a:lnTo>
                    <a:pt x="583" y="347"/>
                  </a:lnTo>
                  <a:lnTo>
                    <a:pt x="583" y="347"/>
                  </a:lnTo>
                  <a:lnTo>
                    <a:pt x="586" y="347"/>
                  </a:lnTo>
                  <a:lnTo>
                    <a:pt x="586" y="347"/>
                  </a:lnTo>
                  <a:lnTo>
                    <a:pt x="587" y="347"/>
                  </a:lnTo>
                  <a:lnTo>
                    <a:pt x="587" y="347"/>
                  </a:lnTo>
                  <a:lnTo>
                    <a:pt x="597" y="347"/>
                  </a:lnTo>
                  <a:lnTo>
                    <a:pt x="597" y="347"/>
                  </a:lnTo>
                  <a:lnTo>
                    <a:pt x="598" y="347"/>
                  </a:lnTo>
                  <a:lnTo>
                    <a:pt x="598" y="347"/>
                  </a:lnTo>
                  <a:lnTo>
                    <a:pt x="611" y="347"/>
                  </a:lnTo>
                  <a:lnTo>
                    <a:pt x="611" y="352"/>
                  </a:lnTo>
                  <a:lnTo>
                    <a:pt x="615" y="352"/>
                  </a:lnTo>
                  <a:lnTo>
                    <a:pt x="615" y="352"/>
                  </a:lnTo>
                  <a:lnTo>
                    <a:pt x="618" y="352"/>
                  </a:lnTo>
                  <a:lnTo>
                    <a:pt x="618" y="357"/>
                  </a:lnTo>
                  <a:lnTo>
                    <a:pt x="618" y="357"/>
                  </a:lnTo>
                  <a:lnTo>
                    <a:pt x="618" y="357"/>
                  </a:lnTo>
                  <a:lnTo>
                    <a:pt x="620" y="357"/>
                  </a:lnTo>
                  <a:lnTo>
                    <a:pt x="620" y="357"/>
                  </a:lnTo>
                  <a:lnTo>
                    <a:pt x="623" y="357"/>
                  </a:lnTo>
                  <a:lnTo>
                    <a:pt x="623" y="362"/>
                  </a:lnTo>
                  <a:lnTo>
                    <a:pt x="626" y="362"/>
                  </a:lnTo>
                  <a:lnTo>
                    <a:pt x="626" y="362"/>
                  </a:lnTo>
                  <a:lnTo>
                    <a:pt x="627" y="362"/>
                  </a:lnTo>
                  <a:lnTo>
                    <a:pt x="627" y="362"/>
                  </a:lnTo>
                  <a:lnTo>
                    <a:pt x="627" y="362"/>
                  </a:lnTo>
                  <a:lnTo>
                    <a:pt x="627" y="368"/>
                  </a:lnTo>
                  <a:lnTo>
                    <a:pt x="630" y="368"/>
                  </a:lnTo>
                  <a:lnTo>
                    <a:pt x="630" y="368"/>
                  </a:lnTo>
                  <a:lnTo>
                    <a:pt x="633" y="368"/>
                  </a:lnTo>
                  <a:lnTo>
                    <a:pt x="633" y="368"/>
                  </a:lnTo>
                  <a:lnTo>
                    <a:pt x="638" y="368"/>
                  </a:lnTo>
                  <a:lnTo>
                    <a:pt x="638" y="368"/>
                  </a:lnTo>
                  <a:lnTo>
                    <a:pt x="639" y="368"/>
                  </a:lnTo>
                  <a:lnTo>
                    <a:pt x="639" y="368"/>
                  </a:lnTo>
                  <a:lnTo>
                    <a:pt x="656" y="368"/>
                  </a:lnTo>
                  <a:lnTo>
                    <a:pt x="656" y="375"/>
                  </a:lnTo>
                  <a:lnTo>
                    <a:pt x="661" y="375"/>
                  </a:lnTo>
                  <a:lnTo>
                    <a:pt x="661" y="375"/>
                  </a:lnTo>
                  <a:lnTo>
                    <a:pt x="673" y="375"/>
                  </a:lnTo>
                  <a:lnTo>
                    <a:pt x="673" y="375"/>
                  </a:lnTo>
                  <a:lnTo>
                    <a:pt x="679" y="375"/>
                  </a:lnTo>
                  <a:lnTo>
                    <a:pt x="679" y="382"/>
                  </a:lnTo>
                  <a:lnTo>
                    <a:pt x="680" y="382"/>
                  </a:lnTo>
                  <a:lnTo>
                    <a:pt x="680" y="390"/>
                  </a:lnTo>
                  <a:lnTo>
                    <a:pt x="694" y="390"/>
                  </a:lnTo>
                  <a:lnTo>
                    <a:pt x="694" y="398"/>
                  </a:lnTo>
                  <a:lnTo>
                    <a:pt x="699" y="398"/>
                  </a:lnTo>
                  <a:lnTo>
                    <a:pt x="699" y="398"/>
                  </a:lnTo>
                  <a:lnTo>
                    <a:pt x="703" y="398"/>
                  </a:lnTo>
                  <a:lnTo>
                    <a:pt x="703" y="398"/>
                  </a:lnTo>
                  <a:lnTo>
                    <a:pt x="708" y="398"/>
                  </a:lnTo>
                  <a:lnTo>
                    <a:pt x="708" y="398"/>
                  </a:lnTo>
                  <a:lnTo>
                    <a:pt x="710" y="398"/>
                  </a:lnTo>
                  <a:lnTo>
                    <a:pt x="710" y="398"/>
                  </a:lnTo>
                  <a:lnTo>
                    <a:pt x="717" y="398"/>
                  </a:lnTo>
                  <a:lnTo>
                    <a:pt x="717" y="408"/>
                  </a:lnTo>
                  <a:lnTo>
                    <a:pt x="729" y="408"/>
                  </a:lnTo>
                  <a:lnTo>
                    <a:pt x="729" y="408"/>
                  </a:lnTo>
                  <a:lnTo>
                    <a:pt x="745" y="408"/>
                  </a:lnTo>
                  <a:lnTo>
                    <a:pt x="745" y="408"/>
                  </a:lnTo>
                  <a:lnTo>
                    <a:pt x="755" y="408"/>
                  </a:lnTo>
                  <a:lnTo>
                    <a:pt x="755" y="408"/>
                  </a:lnTo>
                  <a:lnTo>
                    <a:pt x="757" y="408"/>
                  </a:lnTo>
                  <a:lnTo>
                    <a:pt x="757" y="408"/>
                  </a:lnTo>
                  <a:lnTo>
                    <a:pt x="773" y="408"/>
                  </a:lnTo>
                  <a:lnTo>
                    <a:pt x="773" y="408"/>
                  </a:lnTo>
                  <a:lnTo>
                    <a:pt x="788" y="408"/>
                  </a:lnTo>
                  <a:lnTo>
                    <a:pt x="788" y="430"/>
                  </a:lnTo>
                  <a:lnTo>
                    <a:pt x="840" y="430"/>
                  </a:lnTo>
                  <a:lnTo>
                    <a:pt x="840" y="430"/>
                  </a:lnTo>
                  <a:lnTo>
                    <a:pt x="845" y="430"/>
                  </a:lnTo>
                  <a:lnTo>
                    <a:pt x="845" y="430"/>
                  </a:lnTo>
                  <a:lnTo>
                    <a:pt x="868" y="430"/>
                  </a:lnTo>
                  <a:lnTo>
                    <a:pt x="868" y="430"/>
                  </a:lnTo>
                  <a:lnTo>
                    <a:pt x="878" y="430"/>
                  </a:lnTo>
                  <a:lnTo>
                    <a:pt x="878" y="430"/>
                  </a:lnTo>
                </a:path>
              </a:pathLst>
            </a:custGeom>
            <a:noFill/>
            <a:ln w="22225">
              <a:solidFill>
                <a:srgbClr val="9035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4184651" y="949325"/>
              <a:ext cx="3454400" cy="2447925"/>
            </a:xfrm>
            <a:custGeom>
              <a:avLst/>
              <a:gdLst>
                <a:gd name="T0" fmla="*/ 1 w 639"/>
                <a:gd name="T1" fmla="*/ 6 h 453"/>
                <a:gd name="T2" fmla="*/ 8 w 639"/>
                <a:gd name="T3" fmla="*/ 17 h 453"/>
                <a:gd name="T4" fmla="*/ 13 w 639"/>
                <a:gd name="T5" fmla="*/ 33 h 453"/>
                <a:gd name="T6" fmla="*/ 18 w 639"/>
                <a:gd name="T7" fmla="*/ 40 h 453"/>
                <a:gd name="T8" fmla="*/ 25 w 639"/>
                <a:gd name="T9" fmla="*/ 50 h 453"/>
                <a:gd name="T10" fmla="*/ 30 w 639"/>
                <a:gd name="T11" fmla="*/ 60 h 453"/>
                <a:gd name="T12" fmla="*/ 35 w 639"/>
                <a:gd name="T13" fmla="*/ 72 h 453"/>
                <a:gd name="T14" fmla="*/ 38 w 639"/>
                <a:gd name="T15" fmla="*/ 76 h 453"/>
                <a:gd name="T16" fmla="*/ 47 w 639"/>
                <a:gd name="T17" fmla="*/ 84 h 453"/>
                <a:gd name="T18" fmla="*/ 55 w 639"/>
                <a:gd name="T19" fmla="*/ 90 h 453"/>
                <a:gd name="T20" fmla="*/ 65 w 639"/>
                <a:gd name="T21" fmla="*/ 100 h 453"/>
                <a:gd name="T22" fmla="*/ 70 w 639"/>
                <a:gd name="T23" fmla="*/ 109 h 453"/>
                <a:gd name="T24" fmla="*/ 77 w 639"/>
                <a:gd name="T25" fmla="*/ 120 h 453"/>
                <a:gd name="T26" fmla="*/ 83 w 639"/>
                <a:gd name="T27" fmla="*/ 134 h 453"/>
                <a:gd name="T28" fmla="*/ 91 w 639"/>
                <a:gd name="T29" fmla="*/ 144 h 453"/>
                <a:gd name="T30" fmla="*/ 101 w 639"/>
                <a:gd name="T31" fmla="*/ 150 h 453"/>
                <a:gd name="T32" fmla="*/ 111 w 639"/>
                <a:gd name="T33" fmla="*/ 158 h 453"/>
                <a:gd name="T34" fmla="*/ 116 w 639"/>
                <a:gd name="T35" fmla="*/ 170 h 453"/>
                <a:gd name="T36" fmla="*/ 126 w 639"/>
                <a:gd name="T37" fmla="*/ 178 h 453"/>
                <a:gd name="T38" fmla="*/ 143 w 639"/>
                <a:gd name="T39" fmla="*/ 186 h 453"/>
                <a:gd name="T40" fmla="*/ 146 w 639"/>
                <a:gd name="T41" fmla="*/ 194 h 453"/>
                <a:gd name="T42" fmla="*/ 158 w 639"/>
                <a:gd name="T43" fmla="*/ 201 h 453"/>
                <a:gd name="T44" fmla="*/ 169 w 639"/>
                <a:gd name="T45" fmla="*/ 209 h 453"/>
                <a:gd name="T46" fmla="*/ 179 w 639"/>
                <a:gd name="T47" fmla="*/ 217 h 453"/>
                <a:gd name="T48" fmla="*/ 185 w 639"/>
                <a:gd name="T49" fmla="*/ 227 h 453"/>
                <a:gd name="T50" fmla="*/ 194 w 639"/>
                <a:gd name="T51" fmla="*/ 236 h 453"/>
                <a:gd name="T52" fmla="*/ 208 w 639"/>
                <a:gd name="T53" fmla="*/ 244 h 453"/>
                <a:gd name="T54" fmla="*/ 217 w 639"/>
                <a:gd name="T55" fmla="*/ 253 h 453"/>
                <a:gd name="T56" fmla="*/ 219 w 639"/>
                <a:gd name="T57" fmla="*/ 257 h 453"/>
                <a:gd name="T58" fmla="*/ 235 w 639"/>
                <a:gd name="T59" fmla="*/ 261 h 453"/>
                <a:gd name="T60" fmla="*/ 243 w 639"/>
                <a:gd name="T61" fmla="*/ 266 h 453"/>
                <a:gd name="T62" fmla="*/ 253 w 639"/>
                <a:gd name="T63" fmla="*/ 270 h 453"/>
                <a:gd name="T64" fmla="*/ 265 w 639"/>
                <a:gd name="T65" fmla="*/ 273 h 453"/>
                <a:gd name="T66" fmla="*/ 275 w 639"/>
                <a:gd name="T67" fmla="*/ 273 h 453"/>
                <a:gd name="T68" fmla="*/ 281 w 639"/>
                <a:gd name="T69" fmla="*/ 280 h 453"/>
                <a:gd name="T70" fmla="*/ 290 w 639"/>
                <a:gd name="T71" fmla="*/ 290 h 453"/>
                <a:gd name="T72" fmla="*/ 300 w 639"/>
                <a:gd name="T73" fmla="*/ 295 h 453"/>
                <a:gd name="T74" fmla="*/ 307 w 639"/>
                <a:gd name="T75" fmla="*/ 303 h 453"/>
                <a:gd name="T76" fmla="*/ 313 w 639"/>
                <a:gd name="T77" fmla="*/ 308 h 453"/>
                <a:gd name="T78" fmla="*/ 326 w 639"/>
                <a:gd name="T79" fmla="*/ 311 h 453"/>
                <a:gd name="T80" fmla="*/ 333 w 639"/>
                <a:gd name="T81" fmla="*/ 320 h 453"/>
                <a:gd name="T82" fmla="*/ 345 w 639"/>
                <a:gd name="T83" fmla="*/ 323 h 453"/>
                <a:gd name="T84" fmla="*/ 356 w 639"/>
                <a:gd name="T85" fmla="*/ 332 h 453"/>
                <a:gd name="T86" fmla="*/ 370 w 639"/>
                <a:gd name="T87" fmla="*/ 339 h 453"/>
                <a:gd name="T88" fmla="*/ 381 w 639"/>
                <a:gd name="T89" fmla="*/ 342 h 453"/>
                <a:gd name="T90" fmla="*/ 390 w 639"/>
                <a:gd name="T91" fmla="*/ 342 h 453"/>
                <a:gd name="T92" fmla="*/ 399 w 639"/>
                <a:gd name="T93" fmla="*/ 350 h 453"/>
                <a:gd name="T94" fmla="*/ 408 w 639"/>
                <a:gd name="T95" fmla="*/ 354 h 453"/>
                <a:gd name="T96" fmla="*/ 422 w 639"/>
                <a:gd name="T97" fmla="*/ 362 h 453"/>
                <a:gd name="T98" fmla="*/ 431 w 639"/>
                <a:gd name="T99" fmla="*/ 362 h 453"/>
                <a:gd name="T100" fmla="*/ 444 w 639"/>
                <a:gd name="T101" fmla="*/ 362 h 453"/>
                <a:gd name="T102" fmla="*/ 477 w 639"/>
                <a:gd name="T103" fmla="*/ 362 h 453"/>
                <a:gd name="T104" fmla="*/ 501 w 639"/>
                <a:gd name="T105" fmla="*/ 380 h 453"/>
                <a:gd name="T106" fmla="*/ 547 w 639"/>
                <a:gd name="T107" fmla="*/ 391 h 453"/>
                <a:gd name="T108" fmla="*/ 567 w 639"/>
                <a:gd name="T109" fmla="*/ 391 h 453"/>
                <a:gd name="T110" fmla="*/ 627 w 639"/>
                <a:gd name="T111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9" h="45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1" y="6"/>
                  </a:lnTo>
                  <a:lnTo>
                    <a:pt x="1" y="6"/>
                  </a:lnTo>
                  <a:lnTo>
                    <a:pt x="1" y="8"/>
                  </a:lnTo>
                  <a:lnTo>
                    <a:pt x="2" y="8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3" y="13"/>
                  </a:lnTo>
                  <a:lnTo>
                    <a:pt x="6" y="13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8" y="21"/>
                  </a:lnTo>
                  <a:lnTo>
                    <a:pt x="8" y="21"/>
                  </a:lnTo>
                  <a:lnTo>
                    <a:pt x="8" y="25"/>
                  </a:lnTo>
                  <a:lnTo>
                    <a:pt x="10" y="25"/>
                  </a:lnTo>
                  <a:lnTo>
                    <a:pt x="10" y="29"/>
                  </a:lnTo>
                  <a:lnTo>
                    <a:pt x="13" y="29"/>
                  </a:lnTo>
                  <a:lnTo>
                    <a:pt x="13" y="33"/>
                  </a:lnTo>
                  <a:lnTo>
                    <a:pt x="13" y="33"/>
                  </a:lnTo>
                  <a:lnTo>
                    <a:pt x="13" y="35"/>
                  </a:lnTo>
                  <a:lnTo>
                    <a:pt x="16" y="35"/>
                  </a:lnTo>
                  <a:lnTo>
                    <a:pt x="16" y="38"/>
                  </a:lnTo>
                  <a:lnTo>
                    <a:pt x="17" y="38"/>
                  </a:lnTo>
                  <a:lnTo>
                    <a:pt x="17" y="38"/>
                  </a:lnTo>
                  <a:lnTo>
                    <a:pt x="17" y="38"/>
                  </a:lnTo>
                  <a:lnTo>
                    <a:pt x="17" y="40"/>
                  </a:lnTo>
                  <a:lnTo>
                    <a:pt x="18" y="40"/>
                  </a:lnTo>
                  <a:lnTo>
                    <a:pt x="18" y="42"/>
                  </a:lnTo>
                  <a:lnTo>
                    <a:pt x="19" y="42"/>
                  </a:lnTo>
                  <a:lnTo>
                    <a:pt x="19" y="44"/>
                  </a:lnTo>
                  <a:lnTo>
                    <a:pt x="21" y="44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1" y="50"/>
                  </a:lnTo>
                  <a:lnTo>
                    <a:pt x="25" y="50"/>
                  </a:lnTo>
                  <a:lnTo>
                    <a:pt x="25" y="52"/>
                  </a:lnTo>
                  <a:lnTo>
                    <a:pt x="26" y="52"/>
                  </a:lnTo>
                  <a:lnTo>
                    <a:pt x="26" y="56"/>
                  </a:lnTo>
                  <a:lnTo>
                    <a:pt x="29" y="56"/>
                  </a:lnTo>
                  <a:lnTo>
                    <a:pt x="29" y="58"/>
                  </a:lnTo>
                  <a:lnTo>
                    <a:pt x="29" y="58"/>
                  </a:lnTo>
                  <a:lnTo>
                    <a:pt x="29" y="60"/>
                  </a:lnTo>
                  <a:lnTo>
                    <a:pt x="30" y="60"/>
                  </a:lnTo>
                  <a:lnTo>
                    <a:pt x="30" y="64"/>
                  </a:lnTo>
                  <a:lnTo>
                    <a:pt x="31" y="64"/>
                  </a:lnTo>
                  <a:lnTo>
                    <a:pt x="31" y="66"/>
                  </a:lnTo>
                  <a:lnTo>
                    <a:pt x="33" y="66"/>
                  </a:lnTo>
                  <a:lnTo>
                    <a:pt x="33" y="68"/>
                  </a:lnTo>
                  <a:lnTo>
                    <a:pt x="34" y="68"/>
                  </a:lnTo>
                  <a:lnTo>
                    <a:pt x="34" y="72"/>
                  </a:lnTo>
                  <a:lnTo>
                    <a:pt x="35" y="72"/>
                  </a:lnTo>
                  <a:lnTo>
                    <a:pt x="35" y="74"/>
                  </a:lnTo>
                  <a:lnTo>
                    <a:pt x="36" y="74"/>
                  </a:lnTo>
                  <a:lnTo>
                    <a:pt x="36" y="76"/>
                  </a:lnTo>
                  <a:lnTo>
                    <a:pt x="37" y="76"/>
                  </a:lnTo>
                  <a:lnTo>
                    <a:pt x="37" y="76"/>
                  </a:lnTo>
                  <a:lnTo>
                    <a:pt x="38" y="76"/>
                  </a:lnTo>
                  <a:lnTo>
                    <a:pt x="38" y="76"/>
                  </a:lnTo>
                  <a:lnTo>
                    <a:pt x="38" y="76"/>
                  </a:lnTo>
                  <a:lnTo>
                    <a:pt x="38" y="78"/>
                  </a:lnTo>
                  <a:lnTo>
                    <a:pt x="40" y="78"/>
                  </a:lnTo>
                  <a:lnTo>
                    <a:pt x="40" y="80"/>
                  </a:lnTo>
                  <a:lnTo>
                    <a:pt x="44" y="80"/>
                  </a:lnTo>
                  <a:lnTo>
                    <a:pt x="44" y="84"/>
                  </a:lnTo>
                  <a:lnTo>
                    <a:pt x="45" y="84"/>
                  </a:lnTo>
                  <a:lnTo>
                    <a:pt x="45" y="84"/>
                  </a:lnTo>
                  <a:lnTo>
                    <a:pt x="47" y="84"/>
                  </a:lnTo>
                  <a:lnTo>
                    <a:pt x="47" y="85"/>
                  </a:lnTo>
                  <a:lnTo>
                    <a:pt x="49" y="85"/>
                  </a:lnTo>
                  <a:lnTo>
                    <a:pt x="49" y="85"/>
                  </a:lnTo>
                  <a:lnTo>
                    <a:pt x="52" y="85"/>
                  </a:lnTo>
                  <a:lnTo>
                    <a:pt x="52" y="87"/>
                  </a:lnTo>
                  <a:lnTo>
                    <a:pt x="54" y="87"/>
                  </a:lnTo>
                  <a:lnTo>
                    <a:pt x="54" y="90"/>
                  </a:lnTo>
                  <a:lnTo>
                    <a:pt x="55" y="90"/>
                  </a:lnTo>
                  <a:lnTo>
                    <a:pt x="55" y="93"/>
                  </a:lnTo>
                  <a:lnTo>
                    <a:pt x="55" y="93"/>
                  </a:lnTo>
                  <a:lnTo>
                    <a:pt x="55" y="95"/>
                  </a:lnTo>
                  <a:lnTo>
                    <a:pt x="57" y="95"/>
                  </a:lnTo>
                  <a:lnTo>
                    <a:pt x="57" y="97"/>
                  </a:lnTo>
                  <a:lnTo>
                    <a:pt x="62" y="97"/>
                  </a:lnTo>
                  <a:lnTo>
                    <a:pt x="62" y="100"/>
                  </a:lnTo>
                  <a:lnTo>
                    <a:pt x="65" y="100"/>
                  </a:lnTo>
                  <a:lnTo>
                    <a:pt x="65" y="102"/>
                  </a:lnTo>
                  <a:lnTo>
                    <a:pt x="66" y="102"/>
                  </a:lnTo>
                  <a:lnTo>
                    <a:pt x="66" y="104"/>
                  </a:lnTo>
                  <a:lnTo>
                    <a:pt x="67" y="104"/>
                  </a:lnTo>
                  <a:lnTo>
                    <a:pt x="67" y="107"/>
                  </a:lnTo>
                  <a:lnTo>
                    <a:pt x="69" y="107"/>
                  </a:lnTo>
                  <a:lnTo>
                    <a:pt x="69" y="109"/>
                  </a:lnTo>
                  <a:lnTo>
                    <a:pt x="70" y="109"/>
                  </a:lnTo>
                  <a:lnTo>
                    <a:pt x="70" y="112"/>
                  </a:lnTo>
                  <a:lnTo>
                    <a:pt x="72" y="112"/>
                  </a:lnTo>
                  <a:lnTo>
                    <a:pt x="72" y="114"/>
                  </a:lnTo>
                  <a:lnTo>
                    <a:pt x="73" y="114"/>
                  </a:lnTo>
                  <a:lnTo>
                    <a:pt x="73" y="118"/>
                  </a:lnTo>
                  <a:lnTo>
                    <a:pt x="75" y="118"/>
                  </a:lnTo>
                  <a:lnTo>
                    <a:pt x="75" y="120"/>
                  </a:lnTo>
                  <a:lnTo>
                    <a:pt x="77" y="120"/>
                  </a:lnTo>
                  <a:lnTo>
                    <a:pt x="77" y="124"/>
                  </a:lnTo>
                  <a:lnTo>
                    <a:pt x="77" y="124"/>
                  </a:lnTo>
                  <a:lnTo>
                    <a:pt x="77" y="126"/>
                  </a:lnTo>
                  <a:lnTo>
                    <a:pt x="79" y="126"/>
                  </a:lnTo>
                  <a:lnTo>
                    <a:pt x="79" y="128"/>
                  </a:lnTo>
                  <a:lnTo>
                    <a:pt x="82" y="128"/>
                  </a:lnTo>
                  <a:lnTo>
                    <a:pt x="82" y="134"/>
                  </a:lnTo>
                  <a:lnTo>
                    <a:pt x="83" y="134"/>
                  </a:lnTo>
                  <a:lnTo>
                    <a:pt x="83" y="136"/>
                  </a:lnTo>
                  <a:lnTo>
                    <a:pt x="87" y="136"/>
                  </a:lnTo>
                  <a:lnTo>
                    <a:pt x="87" y="138"/>
                  </a:lnTo>
                  <a:lnTo>
                    <a:pt x="87" y="138"/>
                  </a:lnTo>
                  <a:lnTo>
                    <a:pt x="87" y="140"/>
                  </a:lnTo>
                  <a:lnTo>
                    <a:pt x="89" y="140"/>
                  </a:lnTo>
                  <a:lnTo>
                    <a:pt x="89" y="144"/>
                  </a:lnTo>
                  <a:lnTo>
                    <a:pt x="91" y="144"/>
                  </a:lnTo>
                  <a:lnTo>
                    <a:pt x="91" y="146"/>
                  </a:lnTo>
                  <a:lnTo>
                    <a:pt x="95" y="146"/>
                  </a:lnTo>
                  <a:lnTo>
                    <a:pt x="95" y="146"/>
                  </a:lnTo>
                  <a:lnTo>
                    <a:pt x="98" y="146"/>
                  </a:lnTo>
                  <a:lnTo>
                    <a:pt x="98" y="148"/>
                  </a:lnTo>
                  <a:lnTo>
                    <a:pt x="99" y="148"/>
                  </a:lnTo>
                  <a:lnTo>
                    <a:pt x="99" y="150"/>
                  </a:lnTo>
                  <a:lnTo>
                    <a:pt x="101" y="150"/>
                  </a:lnTo>
                  <a:lnTo>
                    <a:pt x="101" y="152"/>
                  </a:lnTo>
                  <a:lnTo>
                    <a:pt x="102" y="152"/>
                  </a:lnTo>
                  <a:lnTo>
                    <a:pt x="102" y="154"/>
                  </a:lnTo>
                  <a:lnTo>
                    <a:pt x="103" y="154"/>
                  </a:lnTo>
                  <a:lnTo>
                    <a:pt x="103" y="156"/>
                  </a:lnTo>
                  <a:lnTo>
                    <a:pt x="103" y="156"/>
                  </a:lnTo>
                  <a:lnTo>
                    <a:pt x="103" y="158"/>
                  </a:lnTo>
                  <a:lnTo>
                    <a:pt x="111" y="158"/>
                  </a:lnTo>
                  <a:lnTo>
                    <a:pt x="111" y="160"/>
                  </a:lnTo>
                  <a:lnTo>
                    <a:pt x="113" y="160"/>
                  </a:lnTo>
                  <a:lnTo>
                    <a:pt x="113" y="164"/>
                  </a:lnTo>
                  <a:lnTo>
                    <a:pt x="113" y="164"/>
                  </a:lnTo>
                  <a:lnTo>
                    <a:pt x="113" y="166"/>
                  </a:lnTo>
                  <a:lnTo>
                    <a:pt x="114" y="166"/>
                  </a:lnTo>
                  <a:lnTo>
                    <a:pt x="114" y="170"/>
                  </a:lnTo>
                  <a:lnTo>
                    <a:pt x="116" y="170"/>
                  </a:lnTo>
                  <a:lnTo>
                    <a:pt x="116" y="172"/>
                  </a:lnTo>
                  <a:lnTo>
                    <a:pt x="116" y="172"/>
                  </a:lnTo>
                  <a:lnTo>
                    <a:pt x="116" y="174"/>
                  </a:lnTo>
                  <a:lnTo>
                    <a:pt x="120" y="174"/>
                  </a:lnTo>
                  <a:lnTo>
                    <a:pt x="120" y="176"/>
                  </a:lnTo>
                  <a:lnTo>
                    <a:pt x="120" y="176"/>
                  </a:lnTo>
                  <a:lnTo>
                    <a:pt x="120" y="178"/>
                  </a:lnTo>
                  <a:lnTo>
                    <a:pt x="126" y="178"/>
                  </a:lnTo>
                  <a:lnTo>
                    <a:pt x="126" y="178"/>
                  </a:lnTo>
                  <a:lnTo>
                    <a:pt x="131" y="178"/>
                  </a:lnTo>
                  <a:lnTo>
                    <a:pt x="131" y="180"/>
                  </a:lnTo>
                  <a:lnTo>
                    <a:pt x="133" y="180"/>
                  </a:lnTo>
                  <a:lnTo>
                    <a:pt x="133" y="182"/>
                  </a:lnTo>
                  <a:lnTo>
                    <a:pt x="143" y="182"/>
                  </a:lnTo>
                  <a:lnTo>
                    <a:pt x="143" y="186"/>
                  </a:lnTo>
                  <a:lnTo>
                    <a:pt x="143" y="186"/>
                  </a:lnTo>
                  <a:lnTo>
                    <a:pt x="143" y="186"/>
                  </a:lnTo>
                  <a:lnTo>
                    <a:pt x="144" y="186"/>
                  </a:lnTo>
                  <a:lnTo>
                    <a:pt x="144" y="188"/>
                  </a:lnTo>
                  <a:lnTo>
                    <a:pt x="145" y="188"/>
                  </a:lnTo>
                  <a:lnTo>
                    <a:pt x="145" y="192"/>
                  </a:lnTo>
                  <a:lnTo>
                    <a:pt x="145" y="192"/>
                  </a:lnTo>
                  <a:lnTo>
                    <a:pt x="145" y="194"/>
                  </a:lnTo>
                  <a:lnTo>
                    <a:pt x="146" y="194"/>
                  </a:lnTo>
                  <a:lnTo>
                    <a:pt x="146" y="196"/>
                  </a:lnTo>
                  <a:lnTo>
                    <a:pt x="151" y="196"/>
                  </a:lnTo>
                  <a:lnTo>
                    <a:pt x="151" y="196"/>
                  </a:lnTo>
                  <a:lnTo>
                    <a:pt x="155" y="196"/>
                  </a:lnTo>
                  <a:lnTo>
                    <a:pt x="155" y="196"/>
                  </a:lnTo>
                  <a:lnTo>
                    <a:pt x="155" y="196"/>
                  </a:lnTo>
                  <a:lnTo>
                    <a:pt x="155" y="201"/>
                  </a:lnTo>
                  <a:lnTo>
                    <a:pt x="158" y="201"/>
                  </a:lnTo>
                  <a:lnTo>
                    <a:pt x="158" y="203"/>
                  </a:lnTo>
                  <a:lnTo>
                    <a:pt x="159" y="203"/>
                  </a:lnTo>
                  <a:lnTo>
                    <a:pt x="159" y="205"/>
                  </a:lnTo>
                  <a:lnTo>
                    <a:pt x="166" y="205"/>
                  </a:lnTo>
                  <a:lnTo>
                    <a:pt x="166" y="207"/>
                  </a:lnTo>
                  <a:lnTo>
                    <a:pt x="167" y="207"/>
                  </a:lnTo>
                  <a:lnTo>
                    <a:pt x="167" y="209"/>
                  </a:lnTo>
                  <a:lnTo>
                    <a:pt x="169" y="209"/>
                  </a:lnTo>
                  <a:lnTo>
                    <a:pt x="169" y="211"/>
                  </a:lnTo>
                  <a:lnTo>
                    <a:pt x="170" y="211"/>
                  </a:lnTo>
                  <a:lnTo>
                    <a:pt x="170" y="213"/>
                  </a:lnTo>
                  <a:lnTo>
                    <a:pt x="176" y="213"/>
                  </a:lnTo>
                  <a:lnTo>
                    <a:pt x="176" y="215"/>
                  </a:lnTo>
                  <a:lnTo>
                    <a:pt x="177" y="215"/>
                  </a:lnTo>
                  <a:lnTo>
                    <a:pt x="177" y="217"/>
                  </a:lnTo>
                  <a:lnTo>
                    <a:pt x="179" y="217"/>
                  </a:lnTo>
                  <a:lnTo>
                    <a:pt x="179" y="221"/>
                  </a:lnTo>
                  <a:lnTo>
                    <a:pt x="180" y="221"/>
                  </a:lnTo>
                  <a:lnTo>
                    <a:pt x="180" y="223"/>
                  </a:lnTo>
                  <a:lnTo>
                    <a:pt x="183" y="223"/>
                  </a:lnTo>
                  <a:lnTo>
                    <a:pt x="183" y="225"/>
                  </a:lnTo>
                  <a:lnTo>
                    <a:pt x="184" y="225"/>
                  </a:lnTo>
                  <a:lnTo>
                    <a:pt x="184" y="227"/>
                  </a:lnTo>
                  <a:lnTo>
                    <a:pt x="185" y="227"/>
                  </a:lnTo>
                  <a:lnTo>
                    <a:pt x="185" y="230"/>
                  </a:lnTo>
                  <a:lnTo>
                    <a:pt x="187" y="230"/>
                  </a:lnTo>
                  <a:lnTo>
                    <a:pt x="187" y="232"/>
                  </a:lnTo>
                  <a:lnTo>
                    <a:pt x="189" y="232"/>
                  </a:lnTo>
                  <a:lnTo>
                    <a:pt x="189" y="234"/>
                  </a:lnTo>
                  <a:lnTo>
                    <a:pt x="191" y="234"/>
                  </a:lnTo>
                  <a:lnTo>
                    <a:pt x="191" y="236"/>
                  </a:lnTo>
                  <a:lnTo>
                    <a:pt x="194" y="236"/>
                  </a:lnTo>
                  <a:lnTo>
                    <a:pt x="194" y="236"/>
                  </a:lnTo>
                  <a:lnTo>
                    <a:pt x="198" y="236"/>
                  </a:lnTo>
                  <a:lnTo>
                    <a:pt x="198" y="238"/>
                  </a:lnTo>
                  <a:lnTo>
                    <a:pt x="206" y="238"/>
                  </a:lnTo>
                  <a:lnTo>
                    <a:pt x="206" y="240"/>
                  </a:lnTo>
                  <a:lnTo>
                    <a:pt x="207" y="240"/>
                  </a:lnTo>
                  <a:lnTo>
                    <a:pt x="207" y="244"/>
                  </a:lnTo>
                  <a:lnTo>
                    <a:pt x="208" y="244"/>
                  </a:lnTo>
                  <a:lnTo>
                    <a:pt x="208" y="246"/>
                  </a:lnTo>
                  <a:lnTo>
                    <a:pt x="210" y="246"/>
                  </a:lnTo>
                  <a:lnTo>
                    <a:pt x="210" y="248"/>
                  </a:lnTo>
                  <a:lnTo>
                    <a:pt x="212" y="248"/>
                  </a:lnTo>
                  <a:lnTo>
                    <a:pt x="212" y="250"/>
                  </a:lnTo>
                  <a:lnTo>
                    <a:pt x="216" y="250"/>
                  </a:lnTo>
                  <a:lnTo>
                    <a:pt x="216" y="253"/>
                  </a:lnTo>
                  <a:lnTo>
                    <a:pt x="217" y="253"/>
                  </a:lnTo>
                  <a:lnTo>
                    <a:pt x="217" y="255"/>
                  </a:lnTo>
                  <a:lnTo>
                    <a:pt x="217" y="255"/>
                  </a:lnTo>
                  <a:lnTo>
                    <a:pt x="217" y="255"/>
                  </a:lnTo>
                  <a:lnTo>
                    <a:pt x="218" y="255"/>
                  </a:lnTo>
                  <a:lnTo>
                    <a:pt x="218" y="257"/>
                  </a:lnTo>
                  <a:lnTo>
                    <a:pt x="219" y="257"/>
                  </a:lnTo>
                  <a:lnTo>
                    <a:pt x="219" y="257"/>
                  </a:lnTo>
                  <a:lnTo>
                    <a:pt x="219" y="257"/>
                  </a:lnTo>
                  <a:lnTo>
                    <a:pt x="219" y="257"/>
                  </a:lnTo>
                  <a:lnTo>
                    <a:pt x="223" y="257"/>
                  </a:lnTo>
                  <a:lnTo>
                    <a:pt x="223" y="259"/>
                  </a:lnTo>
                  <a:lnTo>
                    <a:pt x="231" y="259"/>
                  </a:lnTo>
                  <a:lnTo>
                    <a:pt x="231" y="261"/>
                  </a:lnTo>
                  <a:lnTo>
                    <a:pt x="235" y="261"/>
                  </a:lnTo>
                  <a:lnTo>
                    <a:pt x="235" y="261"/>
                  </a:lnTo>
                  <a:lnTo>
                    <a:pt x="235" y="261"/>
                  </a:lnTo>
                  <a:lnTo>
                    <a:pt x="235" y="261"/>
                  </a:lnTo>
                  <a:lnTo>
                    <a:pt x="236" y="261"/>
                  </a:lnTo>
                  <a:lnTo>
                    <a:pt x="236" y="261"/>
                  </a:lnTo>
                  <a:lnTo>
                    <a:pt x="239" y="261"/>
                  </a:lnTo>
                  <a:lnTo>
                    <a:pt x="239" y="263"/>
                  </a:lnTo>
                  <a:lnTo>
                    <a:pt x="241" y="263"/>
                  </a:lnTo>
                  <a:lnTo>
                    <a:pt x="241" y="266"/>
                  </a:lnTo>
                  <a:lnTo>
                    <a:pt x="243" y="266"/>
                  </a:lnTo>
                  <a:lnTo>
                    <a:pt x="243" y="266"/>
                  </a:lnTo>
                  <a:lnTo>
                    <a:pt x="248" y="266"/>
                  </a:lnTo>
                  <a:lnTo>
                    <a:pt x="248" y="268"/>
                  </a:lnTo>
                  <a:lnTo>
                    <a:pt x="249" y="268"/>
                  </a:lnTo>
                  <a:lnTo>
                    <a:pt x="249" y="270"/>
                  </a:lnTo>
                  <a:lnTo>
                    <a:pt x="250" y="270"/>
                  </a:lnTo>
                  <a:lnTo>
                    <a:pt x="250" y="270"/>
                  </a:lnTo>
                  <a:lnTo>
                    <a:pt x="253" y="270"/>
                  </a:lnTo>
                  <a:lnTo>
                    <a:pt x="253" y="270"/>
                  </a:lnTo>
                  <a:lnTo>
                    <a:pt x="262" y="270"/>
                  </a:lnTo>
                  <a:lnTo>
                    <a:pt x="262" y="270"/>
                  </a:lnTo>
                  <a:lnTo>
                    <a:pt x="262" y="270"/>
                  </a:lnTo>
                  <a:lnTo>
                    <a:pt x="262" y="270"/>
                  </a:lnTo>
                  <a:lnTo>
                    <a:pt x="263" y="270"/>
                  </a:lnTo>
                  <a:lnTo>
                    <a:pt x="263" y="273"/>
                  </a:lnTo>
                  <a:lnTo>
                    <a:pt x="265" y="273"/>
                  </a:lnTo>
                  <a:lnTo>
                    <a:pt x="265" y="273"/>
                  </a:lnTo>
                  <a:lnTo>
                    <a:pt x="266" y="273"/>
                  </a:lnTo>
                  <a:lnTo>
                    <a:pt x="266" y="273"/>
                  </a:lnTo>
                  <a:lnTo>
                    <a:pt x="269" y="273"/>
                  </a:lnTo>
                  <a:lnTo>
                    <a:pt x="269" y="273"/>
                  </a:lnTo>
                  <a:lnTo>
                    <a:pt x="270" y="273"/>
                  </a:lnTo>
                  <a:lnTo>
                    <a:pt x="270" y="273"/>
                  </a:lnTo>
                  <a:lnTo>
                    <a:pt x="275" y="273"/>
                  </a:lnTo>
                  <a:lnTo>
                    <a:pt x="275" y="275"/>
                  </a:lnTo>
                  <a:lnTo>
                    <a:pt x="277" y="275"/>
                  </a:lnTo>
                  <a:lnTo>
                    <a:pt x="277" y="275"/>
                  </a:lnTo>
                  <a:lnTo>
                    <a:pt x="278" y="275"/>
                  </a:lnTo>
                  <a:lnTo>
                    <a:pt x="278" y="277"/>
                  </a:lnTo>
                  <a:lnTo>
                    <a:pt x="280" y="277"/>
                  </a:lnTo>
                  <a:lnTo>
                    <a:pt x="280" y="280"/>
                  </a:lnTo>
                  <a:lnTo>
                    <a:pt x="281" y="280"/>
                  </a:lnTo>
                  <a:lnTo>
                    <a:pt x="281" y="282"/>
                  </a:lnTo>
                  <a:lnTo>
                    <a:pt x="283" y="282"/>
                  </a:lnTo>
                  <a:lnTo>
                    <a:pt x="283" y="285"/>
                  </a:lnTo>
                  <a:lnTo>
                    <a:pt x="287" y="285"/>
                  </a:lnTo>
                  <a:lnTo>
                    <a:pt x="287" y="287"/>
                  </a:lnTo>
                  <a:lnTo>
                    <a:pt x="289" y="287"/>
                  </a:lnTo>
                  <a:lnTo>
                    <a:pt x="289" y="290"/>
                  </a:lnTo>
                  <a:lnTo>
                    <a:pt x="290" y="290"/>
                  </a:lnTo>
                  <a:lnTo>
                    <a:pt x="290" y="292"/>
                  </a:lnTo>
                  <a:lnTo>
                    <a:pt x="296" y="292"/>
                  </a:lnTo>
                  <a:lnTo>
                    <a:pt x="296" y="292"/>
                  </a:lnTo>
                  <a:lnTo>
                    <a:pt x="298" y="292"/>
                  </a:lnTo>
                  <a:lnTo>
                    <a:pt x="298" y="295"/>
                  </a:lnTo>
                  <a:lnTo>
                    <a:pt x="299" y="295"/>
                  </a:lnTo>
                  <a:lnTo>
                    <a:pt x="299" y="295"/>
                  </a:lnTo>
                  <a:lnTo>
                    <a:pt x="300" y="295"/>
                  </a:lnTo>
                  <a:lnTo>
                    <a:pt x="300" y="295"/>
                  </a:lnTo>
                  <a:lnTo>
                    <a:pt x="302" y="295"/>
                  </a:lnTo>
                  <a:lnTo>
                    <a:pt x="302" y="300"/>
                  </a:lnTo>
                  <a:lnTo>
                    <a:pt x="303" y="300"/>
                  </a:lnTo>
                  <a:lnTo>
                    <a:pt x="303" y="303"/>
                  </a:lnTo>
                  <a:lnTo>
                    <a:pt x="304" y="303"/>
                  </a:lnTo>
                  <a:lnTo>
                    <a:pt x="304" y="303"/>
                  </a:lnTo>
                  <a:lnTo>
                    <a:pt x="307" y="303"/>
                  </a:lnTo>
                  <a:lnTo>
                    <a:pt x="307" y="303"/>
                  </a:lnTo>
                  <a:lnTo>
                    <a:pt x="309" y="303"/>
                  </a:lnTo>
                  <a:lnTo>
                    <a:pt x="309" y="303"/>
                  </a:lnTo>
                  <a:lnTo>
                    <a:pt x="312" y="303"/>
                  </a:lnTo>
                  <a:lnTo>
                    <a:pt x="312" y="306"/>
                  </a:lnTo>
                  <a:lnTo>
                    <a:pt x="312" y="306"/>
                  </a:lnTo>
                  <a:lnTo>
                    <a:pt x="312" y="308"/>
                  </a:lnTo>
                  <a:lnTo>
                    <a:pt x="313" y="308"/>
                  </a:lnTo>
                  <a:lnTo>
                    <a:pt x="313" y="308"/>
                  </a:lnTo>
                  <a:lnTo>
                    <a:pt x="314" y="308"/>
                  </a:lnTo>
                  <a:lnTo>
                    <a:pt x="314" y="308"/>
                  </a:lnTo>
                  <a:lnTo>
                    <a:pt x="319" y="308"/>
                  </a:lnTo>
                  <a:lnTo>
                    <a:pt x="319" y="311"/>
                  </a:lnTo>
                  <a:lnTo>
                    <a:pt x="325" y="311"/>
                  </a:lnTo>
                  <a:lnTo>
                    <a:pt x="325" y="311"/>
                  </a:lnTo>
                  <a:lnTo>
                    <a:pt x="326" y="311"/>
                  </a:lnTo>
                  <a:lnTo>
                    <a:pt x="326" y="314"/>
                  </a:lnTo>
                  <a:lnTo>
                    <a:pt x="326" y="314"/>
                  </a:lnTo>
                  <a:lnTo>
                    <a:pt x="326" y="317"/>
                  </a:lnTo>
                  <a:lnTo>
                    <a:pt x="329" y="317"/>
                  </a:lnTo>
                  <a:lnTo>
                    <a:pt x="329" y="317"/>
                  </a:lnTo>
                  <a:lnTo>
                    <a:pt x="333" y="317"/>
                  </a:lnTo>
                  <a:lnTo>
                    <a:pt x="333" y="320"/>
                  </a:lnTo>
                  <a:lnTo>
                    <a:pt x="333" y="320"/>
                  </a:lnTo>
                  <a:lnTo>
                    <a:pt x="333" y="320"/>
                  </a:lnTo>
                  <a:lnTo>
                    <a:pt x="334" y="320"/>
                  </a:lnTo>
                  <a:lnTo>
                    <a:pt x="334" y="320"/>
                  </a:lnTo>
                  <a:lnTo>
                    <a:pt x="338" y="320"/>
                  </a:lnTo>
                  <a:lnTo>
                    <a:pt x="338" y="320"/>
                  </a:lnTo>
                  <a:lnTo>
                    <a:pt x="343" y="320"/>
                  </a:lnTo>
                  <a:lnTo>
                    <a:pt x="343" y="323"/>
                  </a:lnTo>
                  <a:lnTo>
                    <a:pt x="345" y="323"/>
                  </a:lnTo>
                  <a:lnTo>
                    <a:pt x="345" y="326"/>
                  </a:lnTo>
                  <a:lnTo>
                    <a:pt x="346" y="326"/>
                  </a:lnTo>
                  <a:lnTo>
                    <a:pt x="346" y="329"/>
                  </a:lnTo>
                  <a:lnTo>
                    <a:pt x="350" y="329"/>
                  </a:lnTo>
                  <a:lnTo>
                    <a:pt x="350" y="329"/>
                  </a:lnTo>
                  <a:lnTo>
                    <a:pt x="354" y="329"/>
                  </a:lnTo>
                  <a:lnTo>
                    <a:pt x="354" y="332"/>
                  </a:lnTo>
                  <a:lnTo>
                    <a:pt x="356" y="332"/>
                  </a:lnTo>
                  <a:lnTo>
                    <a:pt x="356" y="335"/>
                  </a:lnTo>
                  <a:lnTo>
                    <a:pt x="359" y="335"/>
                  </a:lnTo>
                  <a:lnTo>
                    <a:pt x="359" y="339"/>
                  </a:lnTo>
                  <a:lnTo>
                    <a:pt x="362" y="339"/>
                  </a:lnTo>
                  <a:lnTo>
                    <a:pt x="362" y="339"/>
                  </a:lnTo>
                  <a:lnTo>
                    <a:pt x="368" y="339"/>
                  </a:lnTo>
                  <a:lnTo>
                    <a:pt x="368" y="339"/>
                  </a:lnTo>
                  <a:lnTo>
                    <a:pt x="370" y="339"/>
                  </a:lnTo>
                  <a:lnTo>
                    <a:pt x="370" y="339"/>
                  </a:lnTo>
                  <a:lnTo>
                    <a:pt x="375" y="339"/>
                  </a:lnTo>
                  <a:lnTo>
                    <a:pt x="375" y="339"/>
                  </a:lnTo>
                  <a:lnTo>
                    <a:pt x="375" y="339"/>
                  </a:lnTo>
                  <a:lnTo>
                    <a:pt x="375" y="342"/>
                  </a:lnTo>
                  <a:lnTo>
                    <a:pt x="377" y="342"/>
                  </a:lnTo>
                  <a:lnTo>
                    <a:pt x="377" y="342"/>
                  </a:lnTo>
                  <a:lnTo>
                    <a:pt x="381" y="342"/>
                  </a:lnTo>
                  <a:lnTo>
                    <a:pt x="381" y="342"/>
                  </a:lnTo>
                  <a:lnTo>
                    <a:pt x="385" y="342"/>
                  </a:lnTo>
                  <a:lnTo>
                    <a:pt x="385" y="342"/>
                  </a:lnTo>
                  <a:lnTo>
                    <a:pt x="388" y="342"/>
                  </a:lnTo>
                  <a:lnTo>
                    <a:pt x="388" y="342"/>
                  </a:lnTo>
                  <a:lnTo>
                    <a:pt x="389" y="342"/>
                  </a:lnTo>
                  <a:lnTo>
                    <a:pt x="389" y="342"/>
                  </a:lnTo>
                  <a:lnTo>
                    <a:pt x="390" y="342"/>
                  </a:lnTo>
                  <a:lnTo>
                    <a:pt x="390" y="342"/>
                  </a:lnTo>
                  <a:lnTo>
                    <a:pt x="393" y="342"/>
                  </a:lnTo>
                  <a:lnTo>
                    <a:pt x="393" y="346"/>
                  </a:lnTo>
                  <a:lnTo>
                    <a:pt x="395" y="346"/>
                  </a:lnTo>
                  <a:lnTo>
                    <a:pt x="395" y="350"/>
                  </a:lnTo>
                  <a:lnTo>
                    <a:pt x="397" y="350"/>
                  </a:lnTo>
                  <a:lnTo>
                    <a:pt x="397" y="350"/>
                  </a:lnTo>
                  <a:lnTo>
                    <a:pt x="399" y="350"/>
                  </a:lnTo>
                  <a:lnTo>
                    <a:pt x="399" y="354"/>
                  </a:lnTo>
                  <a:lnTo>
                    <a:pt x="403" y="354"/>
                  </a:lnTo>
                  <a:lnTo>
                    <a:pt x="403" y="354"/>
                  </a:lnTo>
                  <a:lnTo>
                    <a:pt x="406" y="354"/>
                  </a:lnTo>
                  <a:lnTo>
                    <a:pt x="406" y="354"/>
                  </a:lnTo>
                  <a:lnTo>
                    <a:pt x="407" y="354"/>
                  </a:lnTo>
                  <a:lnTo>
                    <a:pt x="407" y="354"/>
                  </a:lnTo>
                  <a:lnTo>
                    <a:pt x="408" y="354"/>
                  </a:lnTo>
                  <a:lnTo>
                    <a:pt x="408" y="358"/>
                  </a:lnTo>
                  <a:lnTo>
                    <a:pt x="414" y="358"/>
                  </a:lnTo>
                  <a:lnTo>
                    <a:pt x="414" y="362"/>
                  </a:lnTo>
                  <a:lnTo>
                    <a:pt x="419" y="362"/>
                  </a:lnTo>
                  <a:lnTo>
                    <a:pt x="419" y="362"/>
                  </a:lnTo>
                  <a:lnTo>
                    <a:pt x="420" y="362"/>
                  </a:lnTo>
                  <a:lnTo>
                    <a:pt x="420" y="362"/>
                  </a:lnTo>
                  <a:lnTo>
                    <a:pt x="422" y="362"/>
                  </a:lnTo>
                  <a:lnTo>
                    <a:pt x="422" y="362"/>
                  </a:lnTo>
                  <a:lnTo>
                    <a:pt x="424" y="362"/>
                  </a:lnTo>
                  <a:lnTo>
                    <a:pt x="424" y="362"/>
                  </a:lnTo>
                  <a:lnTo>
                    <a:pt x="426" y="362"/>
                  </a:lnTo>
                  <a:lnTo>
                    <a:pt x="426" y="362"/>
                  </a:lnTo>
                  <a:lnTo>
                    <a:pt x="427" y="362"/>
                  </a:lnTo>
                  <a:lnTo>
                    <a:pt x="427" y="362"/>
                  </a:lnTo>
                  <a:lnTo>
                    <a:pt x="431" y="362"/>
                  </a:lnTo>
                  <a:lnTo>
                    <a:pt x="431" y="362"/>
                  </a:lnTo>
                  <a:lnTo>
                    <a:pt x="432" y="362"/>
                  </a:lnTo>
                  <a:lnTo>
                    <a:pt x="432" y="362"/>
                  </a:lnTo>
                  <a:lnTo>
                    <a:pt x="433" y="362"/>
                  </a:lnTo>
                  <a:lnTo>
                    <a:pt x="433" y="362"/>
                  </a:lnTo>
                  <a:lnTo>
                    <a:pt x="443" y="362"/>
                  </a:lnTo>
                  <a:lnTo>
                    <a:pt x="443" y="362"/>
                  </a:lnTo>
                  <a:lnTo>
                    <a:pt x="444" y="362"/>
                  </a:lnTo>
                  <a:lnTo>
                    <a:pt x="444" y="362"/>
                  </a:lnTo>
                  <a:lnTo>
                    <a:pt x="445" y="362"/>
                  </a:lnTo>
                  <a:lnTo>
                    <a:pt x="445" y="362"/>
                  </a:lnTo>
                  <a:lnTo>
                    <a:pt x="448" y="362"/>
                  </a:lnTo>
                  <a:lnTo>
                    <a:pt x="448" y="362"/>
                  </a:lnTo>
                  <a:lnTo>
                    <a:pt x="474" y="362"/>
                  </a:lnTo>
                  <a:lnTo>
                    <a:pt x="474" y="362"/>
                  </a:lnTo>
                  <a:lnTo>
                    <a:pt x="477" y="362"/>
                  </a:lnTo>
                  <a:lnTo>
                    <a:pt x="477" y="371"/>
                  </a:lnTo>
                  <a:lnTo>
                    <a:pt x="488" y="371"/>
                  </a:lnTo>
                  <a:lnTo>
                    <a:pt x="488" y="371"/>
                  </a:lnTo>
                  <a:lnTo>
                    <a:pt x="489" y="371"/>
                  </a:lnTo>
                  <a:lnTo>
                    <a:pt x="489" y="371"/>
                  </a:lnTo>
                  <a:lnTo>
                    <a:pt x="495" y="371"/>
                  </a:lnTo>
                  <a:lnTo>
                    <a:pt x="495" y="380"/>
                  </a:lnTo>
                  <a:lnTo>
                    <a:pt x="501" y="380"/>
                  </a:lnTo>
                  <a:lnTo>
                    <a:pt x="501" y="380"/>
                  </a:lnTo>
                  <a:lnTo>
                    <a:pt x="516" y="380"/>
                  </a:lnTo>
                  <a:lnTo>
                    <a:pt x="516" y="391"/>
                  </a:lnTo>
                  <a:lnTo>
                    <a:pt x="535" y="391"/>
                  </a:lnTo>
                  <a:lnTo>
                    <a:pt x="535" y="391"/>
                  </a:lnTo>
                  <a:lnTo>
                    <a:pt x="546" y="391"/>
                  </a:lnTo>
                  <a:lnTo>
                    <a:pt x="546" y="391"/>
                  </a:lnTo>
                  <a:lnTo>
                    <a:pt x="547" y="391"/>
                  </a:lnTo>
                  <a:lnTo>
                    <a:pt x="547" y="391"/>
                  </a:lnTo>
                  <a:lnTo>
                    <a:pt x="549" y="391"/>
                  </a:lnTo>
                  <a:lnTo>
                    <a:pt x="549" y="391"/>
                  </a:lnTo>
                  <a:lnTo>
                    <a:pt x="561" y="391"/>
                  </a:lnTo>
                  <a:lnTo>
                    <a:pt x="561" y="391"/>
                  </a:lnTo>
                  <a:lnTo>
                    <a:pt x="564" y="391"/>
                  </a:lnTo>
                  <a:lnTo>
                    <a:pt x="564" y="391"/>
                  </a:lnTo>
                  <a:lnTo>
                    <a:pt x="567" y="391"/>
                  </a:lnTo>
                  <a:lnTo>
                    <a:pt x="567" y="391"/>
                  </a:lnTo>
                  <a:lnTo>
                    <a:pt x="581" y="391"/>
                  </a:lnTo>
                  <a:lnTo>
                    <a:pt x="581" y="391"/>
                  </a:lnTo>
                  <a:lnTo>
                    <a:pt x="611" y="391"/>
                  </a:lnTo>
                  <a:lnTo>
                    <a:pt x="611" y="422"/>
                  </a:lnTo>
                  <a:lnTo>
                    <a:pt x="614" y="422"/>
                  </a:lnTo>
                  <a:lnTo>
                    <a:pt x="614" y="453"/>
                  </a:lnTo>
                  <a:lnTo>
                    <a:pt x="627" y="453"/>
                  </a:lnTo>
                  <a:lnTo>
                    <a:pt x="627" y="453"/>
                  </a:lnTo>
                  <a:lnTo>
                    <a:pt x="639" y="453"/>
                  </a:lnTo>
                  <a:lnTo>
                    <a:pt x="639" y="453"/>
                  </a:lnTo>
                </a:path>
              </a:pathLst>
            </a:custGeom>
            <a:noFill/>
            <a:ln w="22225">
              <a:solidFill>
                <a:srgbClr val="5575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 flipV="1">
              <a:off x="4043363" y="808038"/>
              <a:ext cx="0" cy="307022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 flipH="1">
              <a:off x="3951288" y="3738563"/>
              <a:ext cx="92075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 rot="16200000">
              <a:off x="3527426" y="3527425"/>
              <a:ext cx="546100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flipH="1">
              <a:off x="3951288" y="3041650"/>
              <a:ext cx="92075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 rot="16200000">
              <a:off x="3527426" y="2830513"/>
              <a:ext cx="546100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 flipH="1">
              <a:off x="3951288" y="2343150"/>
              <a:ext cx="92075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 rot="16200000">
              <a:off x="3527426" y="2133600"/>
              <a:ext cx="546100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0.50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 flipH="1">
              <a:off x="3951288" y="1646238"/>
              <a:ext cx="92075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4"/>
            <p:cNvSpPr>
              <a:spLocks noChangeArrowheads="1"/>
            </p:cNvSpPr>
            <p:nvPr/>
          </p:nvSpPr>
          <p:spPr bwMode="auto">
            <a:xfrm rot="16200000">
              <a:off x="3527426" y="1436688"/>
              <a:ext cx="546100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0.75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Line 25"/>
            <p:cNvSpPr>
              <a:spLocks noChangeShapeType="1"/>
            </p:cNvSpPr>
            <p:nvPr/>
          </p:nvSpPr>
          <p:spPr bwMode="auto">
            <a:xfrm flipH="1">
              <a:off x="3951288" y="949325"/>
              <a:ext cx="92075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 rot="16200000">
              <a:off x="3527426" y="739775"/>
              <a:ext cx="546100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1.00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>
              <a:off x="4000501" y="5295900"/>
              <a:ext cx="481013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269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8"/>
            <p:cNvSpPr>
              <a:spLocks noChangeArrowheads="1"/>
            </p:cNvSpPr>
            <p:nvPr/>
          </p:nvSpPr>
          <p:spPr bwMode="auto">
            <a:xfrm>
              <a:off x="5119688" y="5295900"/>
              <a:ext cx="481013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129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6297613" y="5295900"/>
              <a:ext cx="357188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7481888" y="5295900"/>
              <a:ext cx="227013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8601076" y="5295900"/>
              <a:ext cx="227013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32"/>
            <p:cNvSpPr>
              <a:spLocks noChangeArrowheads="1"/>
            </p:cNvSpPr>
            <p:nvPr/>
          </p:nvSpPr>
          <p:spPr bwMode="auto">
            <a:xfrm>
              <a:off x="9720263" y="5295900"/>
              <a:ext cx="227013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3"/>
            <p:cNvSpPr>
              <a:spLocks noChangeArrowheads="1"/>
            </p:cNvSpPr>
            <p:nvPr/>
          </p:nvSpPr>
          <p:spPr bwMode="auto">
            <a:xfrm>
              <a:off x="1411288" y="5295900"/>
              <a:ext cx="214341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kumimoji="0" lang="en-US" alt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annoinizioterapia</a:t>
              </a: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= 2013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4"/>
            <p:cNvSpPr>
              <a:spLocks noChangeArrowheads="1"/>
            </p:cNvSpPr>
            <p:nvPr/>
          </p:nvSpPr>
          <p:spPr bwMode="auto">
            <a:xfrm>
              <a:off x="4000501" y="5041900"/>
              <a:ext cx="481013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336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5"/>
            <p:cNvSpPr>
              <a:spLocks noChangeArrowheads="1"/>
            </p:cNvSpPr>
            <p:nvPr/>
          </p:nvSpPr>
          <p:spPr bwMode="auto">
            <a:xfrm>
              <a:off x="5119688" y="5041900"/>
              <a:ext cx="481013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167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6"/>
            <p:cNvSpPr>
              <a:spLocks noChangeArrowheads="1"/>
            </p:cNvSpPr>
            <p:nvPr/>
          </p:nvSpPr>
          <p:spPr bwMode="auto">
            <a:xfrm>
              <a:off x="6297613" y="5041900"/>
              <a:ext cx="357188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98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7"/>
            <p:cNvSpPr>
              <a:spLocks noChangeArrowheads="1"/>
            </p:cNvSpPr>
            <p:nvPr/>
          </p:nvSpPr>
          <p:spPr bwMode="auto">
            <a:xfrm>
              <a:off x="7416801" y="5041900"/>
              <a:ext cx="357188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8"/>
            <p:cNvSpPr>
              <a:spLocks noChangeArrowheads="1"/>
            </p:cNvSpPr>
            <p:nvPr/>
          </p:nvSpPr>
          <p:spPr bwMode="auto">
            <a:xfrm>
              <a:off x="8601076" y="5041900"/>
              <a:ext cx="227013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9"/>
            <p:cNvSpPr>
              <a:spLocks noChangeArrowheads="1"/>
            </p:cNvSpPr>
            <p:nvPr/>
          </p:nvSpPr>
          <p:spPr bwMode="auto">
            <a:xfrm>
              <a:off x="9720263" y="5041900"/>
              <a:ext cx="227013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40"/>
            <p:cNvSpPr>
              <a:spLocks noChangeArrowheads="1"/>
            </p:cNvSpPr>
            <p:nvPr/>
          </p:nvSpPr>
          <p:spPr bwMode="auto">
            <a:xfrm>
              <a:off x="1411288" y="5041900"/>
              <a:ext cx="214341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kumimoji="0" lang="en-US" alt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annoinizioterapia</a:t>
              </a: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= 2012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41"/>
            <p:cNvSpPr>
              <a:spLocks noChangeArrowheads="1"/>
            </p:cNvSpPr>
            <p:nvPr/>
          </p:nvSpPr>
          <p:spPr bwMode="auto">
            <a:xfrm>
              <a:off x="4000501" y="4787900"/>
              <a:ext cx="481013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396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42"/>
            <p:cNvSpPr>
              <a:spLocks noChangeArrowheads="1"/>
            </p:cNvSpPr>
            <p:nvPr/>
          </p:nvSpPr>
          <p:spPr bwMode="auto">
            <a:xfrm>
              <a:off x="5119688" y="4787900"/>
              <a:ext cx="481013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43"/>
            <p:cNvSpPr>
              <a:spLocks noChangeArrowheads="1"/>
            </p:cNvSpPr>
            <p:nvPr/>
          </p:nvSpPr>
          <p:spPr bwMode="auto">
            <a:xfrm>
              <a:off x="6238876" y="4787900"/>
              <a:ext cx="481013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116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4"/>
            <p:cNvSpPr>
              <a:spLocks noChangeArrowheads="1"/>
            </p:cNvSpPr>
            <p:nvPr/>
          </p:nvSpPr>
          <p:spPr bwMode="auto">
            <a:xfrm>
              <a:off x="7416801" y="4787900"/>
              <a:ext cx="357188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77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5"/>
            <p:cNvSpPr>
              <a:spLocks noChangeArrowheads="1"/>
            </p:cNvSpPr>
            <p:nvPr/>
          </p:nvSpPr>
          <p:spPr bwMode="auto">
            <a:xfrm>
              <a:off x="8535988" y="4787900"/>
              <a:ext cx="357188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6"/>
            <p:cNvSpPr>
              <a:spLocks noChangeArrowheads="1"/>
            </p:cNvSpPr>
            <p:nvPr/>
          </p:nvSpPr>
          <p:spPr bwMode="auto">
            <a:xfrm>
              <a:off x="9720263" y="4787900"/>
              <a:ext cx="227013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7"/>
            <p:cNvSpPr>
              <a:spLocks noChangeArrowheads="1"/>
            </p:cNvSpPr>
            <p:nvPr/>
          </p:nvSpPr>
          <p:spPr bwMode="auto">
            <a:xfrm>
              <a:off x="1489772" y="4787900"/>
              <a:ext cx="207605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annoinizioterapia</a:t>
              </a:r>
              <a:r>
                <a:rPr kumimoji="0" lang="en-US" altLang="en-U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= 2011</a:t>
              </a:r>
              <a:endPara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8"/>
            <p:cNvSpPr>
              <a:spLocks noChangeArrowheads="1"/>
            </p:cNvSpPr>
            <p:nvPr/>
          </p:nvSpPr>
          <p:spPr bwMode="auto">
            <a:xfrm>
              <a:off x="2411413" y="4533900"/>
              <a:ext cx="1584325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Number at risk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Line 49"/>
            <p:cNvSpPr>
              <a:spLocks noChangeShapeType="1"/>
            </p:cNvSpPr>
            <p:nvPr/>
          </p:nvSpPr>
          <p:spPr bwMode="auto">
            <a:xfrm>
              <a:off x="4043363" y="3878263"/>
              <a:ext cx="6245225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50"/>
            <p:cNvSpPr>
              <a:spLocks noChangeShapeType="1"/>
            </p:cNvSpPr>
            <p:nvPr/>
          </p:nvSpPr>
          <p:spPr bwMode="auto">
            <a:xfrm>
              <a:off x="4184651" y="3878263"/>
              <a:ext cx="0" cy="920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51"/>
            <p:cNvSpPr>
              <a:spLocks noChangeArrowheads="1"/>
            </p:cNvSpPr>
            <p:nvPr/>
          </p:nvSpPr>
          <p:spPr bwMode="auto">
            <a:xfrm>
              <a:off x="4124326" y="4014788"/>
              <a:ext cx="227013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Line 52"/>
            <p:cNvSpPr>
              <a:spLocks noChangeShapeType="1"/>
            </p:cNvSpPr>
            <p:nvPr/>
          </p:nvSpPr>
          <p:spPr bwMode="auto">
            <a:xfrm>
              <a:off x="5303838" y="3878263"/>
              <a:ext cx="0" cy="920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53"/>
            <p:cNvSpPr>
              <a:spLocks noChangeArrowheads="1"/>
            </p:cNvSpPr>
            <p:nvPr/>
          </p:nvSpPr>
          <p:spPr bwMode="auto">
            <a:xfrm>
              <a:off x="5180013" y="4014788"/>
              <a:ext cx="357188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Line 54"/>
            <p:cNvSpPr>
              <a:spLocks noChangeShapeType="1"/>
            </p:cNvSpPr>
            <p:nvPr/>
          </p:nvSpPr>
          <p:spPr bwMode="auto">
            <a:xfrm>
              <a:off x="6423026" y="3878263"/>
              <a:ext cx="0" cy="920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5"/>
            <p:cNvSpPr>
              <a:spLocks noChangeArrowheads="1"/>
            </p:cNvSpPr>
            <p:nvPr/>
          </p:nvSpPr>
          <p:spPr bwMode="auto">
            <a:xfrm>
              <a:off x="6297613" y="4014788"/>
              <a:ext cx="357188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Line 56"/>
            <p:cNvSpPr>
              <a:spLocks noChangeShapeType="1"/>
            </p:cNvSpPr>
            <p:nvPr/>
          </p:nvSpPr>
          <p:spPr bwMode="auto">
            <a:xfrm>
              <a:off x="7542213" y="3878263"/>
              <a:ext cx="0" cy="920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7"/>
            <p:cNvSpPr>
              <a:spLocks noChangeArrowheads="1"/>
            </p:cNvSpPr>
            <p:nvPr/>
          </p:nvSpPr>
          <p:spPr bwMode="auto">
            <a:xfrm>
              <a:off x="7416801" y="4014788"/>
              <a:ext cx="357188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Line 58"/>
            <p:cNvSpPr>
              <a:spLocks noChangeShapeType="1"/>
            </p:cNvSpPr>
            <p:nvPr/>
          </p:nvSpPr>
          <p:spPr bwMode="auto">
            <a:xfrm>
              <a:off x="8661401" y="3878263"/>
              <a:ext cx="0" cy="920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9"/>
            <p:cNvSpPr>
              <a:spLocks noChangeArrowheads="1"/>
            </p:cNvSpPr>
            <p:nvPr/>
          </p:nvSpPr>
          <p:spPr bwMode="auto">
            <a:xfrm>
              <a:off x="8535988" y="4014788"/>
              <a:ext cx="357188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Line 60"/>
            <p:cNvSpPr>
              <a:spLocks noChangeShapeType="1"/>
            </p:cNvSpPr>
            <p:nvPr/>
          </p:nvSpPr>
          <p:spPr bwMode="auto">
            <a:xfrm>
              <a:off x="9780588" y="3878263"/>
              <a:ext cx="0" cy="920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61"/>
            <p:cNvSpPr>
              <a:spLocks noChangeArrowheads="1"/>
            </p:cNvSpPr>
            <p:nvPr/>
          </p:nvSpPr>
          <p:spPr bwMode="auto">
            <a:xfrm>
              <a:off x="9655176" y="4014788"/>
              <a:ext cx="357188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60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62"/>
            <p:cNvSpPr>
              <a:spLocks noChangeArrowheads="1"/>
            </p:cNvSpPr>
            <p:nvPr/>
          </p:nvSpPr>
          <p:spPr bwMode="auto">
            <a:xfrm>
              <a:off x="6508751" y="4230688"/>
              <a:ext cx="1416050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analysis time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63"/>
            <p:cNvSpPr>
              <a:spLocks noChangeArrowheads="1"/>
            </p:cNvSpPr>
            <p:nvPr/>
          </p:nvSpPr>
          <p:spPr bwMode="auto">
            <a:xfrm>
              <a:off x="3951288" y="5630863"/>
              <a:ext cx="7282769" cy="735013"/>
            </a:xfrm>
            <a:prstGeom prst="rect">
              <a:avLst/>
            </a:prstGeom>
            <a:solidFill>
              <a:srgbClr val="FFFFFF"/>
            </a:solidFill>
            <a:ln w="11113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4"/>
            <p:cNvSpPr>
              <a:spLocks noChangeShapeType="1"/>
            </p:cNvSpPr>
            <p:nvPr/>
          </p:nvSpPr>
          <p:spPr bwMode="auto">
            <a:xfrm>
              <a:off x="4216401" y="5842000"/>
              <a:ext cx="681038" cy="0"/>
            </a:xfrm>
            <a:prstGeom prst="line">
              <a:avLst/>
            </a:prstGeom>
            <a:noFill/>
            <a:ln w="22225">
              <a:solidFill>
                <a:srgbClr val="1A476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65"/>
            <p:cNvSpPr>
              <a:spLocks noChangeShapeType="1"/>
            </p:cNvSpPr>
            <p:nvPr/>
          </p:nvSpPr>
          <p:spPr bwMode="auto">
            <a:xfrm>
              <a:off x="7684866" y="5842000"/>
              <a:ext cx="676275" cy="0"/>
            </a:xfrm>
            <a:prstGeom prst="line">
              <a:avLst/>
            </a:prstGeom>
            <a:noFill/>
            <a:ln w="22225">
              <a:solidFill>
                <a:srgbClr val="90353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66"/>
            <p:cNvSpPr>
              <a:spLocks noChangeShapeType="1"/>
            </p:cNvSpPr>
            <p:nvPr/>
          </p:nvSpPr>
          <p:spPr bwMode="auto">
            <a:xfrm>
              <a:off x="4216401" y="6154738"/>
              <a:ext cx="681038" cy="0"/>
            </a:xfrm>
            <a:prstGeom prst="line">
              <a:avLst/>
            </a:prstGeom>
            <a:noFill/>
            <a:ln w="22225">
              <a:solidFill>
                <a:srgbClr val="5575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7"/>
            <p:cNvSpPr>
              <a:spLocks noChangeArrowheads="1"/>
            </p:cNvSpPr>
            <p:nvPr/>
          </p:nvSpPr>
          <p:spPr bwMode="auto">
            <a:xfrm>
              <a:off x="5006976" y="5722938"/>
              <a:ext cx="2600325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annoinizioterapia = 2011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8"/>
            <p:cNvSpPr>
              <a:spLocks noChangeArrowheads="1"/>
            </p:cNvSpPr>
            <p:nvPr/>
          </p:nvSpPr>
          <p:spPr bwMode="auto">
            <a:xfrm>
              <a:off x="8469091" y="5722938"/>
              <a:ext cx="2600325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annoinizioterapia = 2012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9"/>
            <p:cNvSpPr>
              <a:spLocks noChangeArrowheads="1"/>
            </p:cNvSpPr>
            <p:nvPr/>
          </p:nvSpPr>
          <p:spPr bwMode="auto">
            <a:xfrm>
              <a:off x="5006976" y="6035675"/>
              <a:ext cx="2600325" cy="303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annoinizioterapia = 2013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953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556</Words>
  <Application>Microsoft Macintosh PowerPoint</Application>
  <PresentationFormat>Presentazione su schermo (4:3)</PresentationFormat>
  <Paragraphs>344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Gruppo E: Valutazione durability delle terapie HAART di prima linea dal 2010 al 2016 Dott. Paolo Simoni</vt:lpstr>
      <vt:lpstr>Caratteristiche tecniche: ottenimento dati</vt:lpstr>
      <vt:lpstr>I dati che possiamo ottenere-1</vt:lpstr>
      <vt:lpstr>I dati che possiamo ottenere-2: ABC+3TC+Terzo Farmaco</vt:lpstr>
      <vt:lpstr>I dati che possiamo ottenere-3: TDF+3TC+Terzo Farmaco</vt:lpstr>
      <vt:lpstr>Obiettivi e Metodi</vt:lpstr>
      <vt:lpstr>Risultati </vt:lpstr>
      <vt:lpstr>Presentazione di PowerPoint</vt:lpstr>
      <vt:lpstr>Presentazione di PowerPoint</vt:lpstr>
      <vt:lpstr>Conclusioni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della presentazione</dc:title>
  <dc:creator>Di Cunsolo, Marcello</dc:creator>
  <cp:lastModifiedBy>Simona Di Giambenedetto</cp:lastModifiedBy>
  <cp:revision>108</cp:revision>
  <dcterms:created xsi:type="dcterms:W3CDTF">2016-09-16T10:32:44Z</dcterms:created>
  <dcterms:modified xsi:type="dcterms:W3CDTF">2016-10-07T11:24:40Z</dcterms:modified>
</cp:coreProperties>
</file>